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2328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5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5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5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5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69272" y="14681"/>
            <a:ext cx="6190720" cy="320748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" y="1170790"/>
            <a:ext cx="1463675" cy="949960"/>
          </a:xfrm>
          <a:custGeom>
            <a:avLst/>
            <a:gdLst/>
            <a:ahLst/>
            <a:cxnLst/>
            <a:rect l="l" t="t" r="r" b="b"/>
            <a:pathLst>
              <a:path w="1463675" h="949960">
                <a:moveTo>
                  <a:pt x="1463128" y="0"/>
                </a:moveTo>
                <a:lnTo>
                  <a:pt x="1449057" y="0"/>
                </a:lnTo>
                <a:lnTo>
                  <a:pt x="1061821" y="346595"/>
                </a:lnTo>
                <a:lnTo>
                  <a:pt x="0" y="597395"/>
                </a:lnTo>
                <a:lnTo>
                  <a:pt x="0" y="949883"/>
                </a:lnTo>
                <a:lnTo>
                  <a:pt x="1463128" y="949883"/>
                </a:lnTo>
                <a:lnTo>
                  <a:pt x="1463128" y="0"/>
                </a:lnTo>
                <a:close/>
              </a:path>
            </a:pathLst>
          </a:custGeom>
          <a:solidFill>
            <a:srgbClr val="1621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65592" y="9343"/>
            <a:ext cx="3518534" cy="8197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5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hyperlink" Target="mailto:info@sandipuniversity.edu.in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0.png"/><Relationship Id="rId5" Type="http://schemas.openxmlformats.org/officeDocument/2006/relationships/image" Target="../media/image5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hyperlink" Target="http://www.sandipuniversity.edu.i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8913" y="3645774"/>
            <a:ext cx="3842737" cy="10586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 smtClean="0"/>
              <a:t>Basics of Artificial Intelligence, Machine Learning, and Deep Learning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 smtClean="0"/>
              <a:t>Evolution and types of Generative AI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 smtClean="0"/>
              <a:t>Large Language Models (LLMs) and Natural Language Processing (NLP)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 smtClean="0"/>
              <a:t>Scope and future of AI in healthcare and pharmacy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178772" y="63495"/>
            <a:ext cx="7560309" cy="4390390"/>
            <a:chOff x="5" y="0"/>
            <a:chExt cx="7560309" cy="4390390"/>
          </a:xfrm>
        </p:grpSpPr>
        <p:sp>
          <p:nvSpPr>
            <p:cNvPr id="8" name="object 8"/>
            <p:cNvSpPr/>
            <p:nvPr/>
          </p:nvSpPr>
          <p:spPr>
            <a:xfrm>
              <a:off x="2692970" y="1727071"/>
              <a:ext cx="106680" cy="296545"/>
            </a:xfrm>
            <a:custGeom>
              <a:avLst/>
              <a:gdLst/>
              <a:ahLst/>
              <a:cxnLst/>
              <a:rect l="l" t="t" r="r" b="b"/>
              <a:pathLst>
                <a:path w="106680" h="296544">
                  <a:moveTo>
                    <a:pt x="9537" y="0"/>
                  </a:moveTo>
                  <a:lnTo>
                    <a:pt x="0" y="280949"/>
                  </a:lnTo>
                  <a:lnTo>
                    <a:pt x="106464" y="296176"/>
                  </a:lnTo>
                  <a:lnTo>
                    <a:pt x="9537" y="0"/>
                  </a:lnTo>
                  <a:close/>
                </a:path>
              </a:pathLst>
            </a:custGeom>
            <a:solidFill>
              <a:srgbClr val="00000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98458" y="0"/>
              <a:ext cx="5061534" cy="859307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5" y="1852441"/>
              <a:ext cx="3874135" cy="1421765"/>
            </a:xfrm>
            <a:custGeom>
              <a:avLst/>
              <a:gdLst/>
              <a:ahLst/>
              <a:cxnLst/>
              <a:rect l="l" t="t" r="r" b="b"/>
              <a:pathLst>
                <a:path w="3874135" h="1421764">
                  <a:moveTo>
                    <a:pt x="1598472" y="0"/>
                  </a:moveTo>
                  <a:lnTo>
                    <a:pt x="0" y="212902"/>
                  </a:lnTo>
                  <a:lnTo>
                    <a:pt x="2247" y="1057643"/>
                  </a:lnTo>
                  <a:lnTo>
                    <a:pt x="2876638" y="1343748"/>
                  </a:lnTo>
                  <a:lnTo>
                    <a:pt x="3873919" y="1421676"/>
                  </a:lnTo>
                  <a:lnTo>
                    <a:pt x="3873919" y="1187386"/>
                  </a:lnTo>
                  <a:lnTo>
                    <a:pt x="3870661" y="1117580"/>
                  </a:lnTo>
                  <a:lnTo>
                    <a:pt x="3860997" y="1049423"/>
                  </a:lnTo>
                  <a:lnTo>
                    <a:pt x="3845093" y="982963"/>
                  </a:lnTo>
                  <a:lnTo>
                    <a:pt x="3823113" y="918245"/>
                  </a:lnTo>
                  <a:lnTo>
                    <a:pt x="3795223" y="855316"/>
                  </a:lnTo>
                  <a:lnTo>
                    <a:pt x="3761588" y="794224"/>
                  </a:lnTo>
                  <a:lnTo>
                    <a:pt x="3722372" y="735014"/>
                  </a:lnTo>
                  <a:lnTo>
                    <a:pt x="3677742" y="677734"/>
                  </a:lnTo>
                  <a:lnTo>
                    <a:pt x="3627861" y="622431"/>
                  </a:lnTo>
                  <a:lnTo>
                    <a:pt x="3572896" y="569150"/>
                  </a:lnTo>
                  <a:lnTo>
                    <a:pt x="3543558" y="543283"/>
                  </a:lnTo>
                  <a:lnTo>
                    <a:pt x="3513011" y="517940"/>
                  </a:lnTo>
                  <a:lnTo>
                    <a:pt x="3481276" y="493125"/>
                  </a:lnTo>
                  <a:lnTo>
                    <a:pt x="3448372" y="468846"/>
                  </a:lnTo>
                  <a:lnTo>
                    <a:pt x="3414321" y="445107"/>
                  </a:lnTo>
                  <a:lnTo>
                    <a:pt x="3379144" y="421915"/>
                  </a:lnTo>
                  <a:lnTo>
                    <a:pt x="3342860" y="399276"/>
                  </a:lnTo>
                  <a:lnTo>
                    <a:pt x="3305491" y="377195"/>
                  </a:lnTo>
                  <a:lnTo>
                    <a:pt x="3267057" y="355678"/>
                  </a:lnTo>
                  <a:lnTo>
                    <a:pt x="3227579" y="334731"/>
                  </a:lnTo>
                  <a:lnTo>
                    <a:pt x="3187077" y="314360"/>
                  </a:lnTo>
                  <a:lnTo>
                    <a:pt x="3145572" y="294571"/>
                  </a:lnTo>
                  <a:lnTo>
                    <a:pt x="3103086" y="275369"/>
                  </a:lnTo>
                  <a:lnTo>
                    <a:pt x="3059637" y="256761"/>
                  </a:lnTo>
                  <a:lnTo>
                    <a:pt x="3015248" y="238752"/>
                  </a:lnTo>
                  <a:lnTo>
                    <a:pt x="2969939" y="221349"/>
                  </a:lnTo>
                  <a:lnTo>
                    <a:pt x="2923729" y="204556"/>
                  </a:lnTo>
                  <a:lnTo>
                    <a:pt x="2876641" y="188380"/>
                  </a:lnTo>
                  <a:lnTo>
                    <a:pt x="2828694" y="172826"/>
                  </a:lnTo>
                  <a:lnTo>
                    <a:pt x="2779910" y="157901"/>
                  </a:lnTo>
                  <a:lnTo>
                    <a:pt x="2730309" y="143610"/>
                  </a:lnTo>
                  <a:lnTo>
                    <a:pt x="2679911" y="129960"/>
                  </a:lnTo>
                  <a:lnTo>
                    <a:pt x="2628737" y="116955"/>
                  </a:lnTo>
                  <a:lnTo>
                    <a:pt x="2576808" y="104603"/>
                  </a:lnTo>
                  <a:lnTo>
                    <a:pt x="2524144" y="92908"/>
                  </a:lnTo>
                  <a:lnTo>
                    <a:pt x="2470767" y="81876"/>
                  </a:lnTo>
                  <a:lnTo>
                    <a:pt x="2416696" y="71514"/>
                  </a:lnTo>
                  <a:lnTo>
                    <a:pt x="2361953" y="61827"/>
                  </a:lnTo>
                  <a:lnTo>
                    <a:pt x="2306558" y="52821"/>
                  </a:lnTo>
                  <a:lnTo>
                    <a:pt x="2250531" y="44502"/>
                  </a:lnTo>
                  <a:lnTo>
                    <a:pt x="2193894" y="36876"/>
                  </a:lnTo>
                  <a:lnTo>
                    <a:pt x="2136666" y="29948"/>
                  </a:lnTo>
                  <a:lnTo>
                    <a:pt x="2078869" y="23725"/>
                  </a:lnTo>
                  <a:lnTo>
                    <a:pt x="2020524" y="18212"/>
                  </a:lnTo>
                  <a:lnTo>
                    <a:pt x="1961650" y="13415"/>
                  </a:lnTo>
                  <a:lnTo>
                    <a:pt x="1902269" y="9340"/>
                  </a:lnTo>
                  <a:lnTo>
                    <a:pt x="1842401" y="5993"/>
                  </a:lnTo>
                  <a:lnTo>
                    <a:pt x="1782066" y="3380"/>
                  </a:lnTo>
                  <a:lnTo>
                    <a:pt x="1721286" y="1506"/>
                  </a:lnTo>
                  <a:lnTo>
                    <a:pt x="1660081" y="377"/>
                  </a:lnTo>
                  <a:lnTo>
                    <a:pt x="1598472" y="0"/>
                  </a:lnTo>
                  <a:close/>
                </a:path>
              </a:pathLst>
            </a:custGeom>
            <a:solidFill>
              <a:srgbClr val="F15A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41591" y="0"/>
              <a:ext cx="2505075" cy="1768475"/>
            </a:xfrm>
            <a:custGeom>
              <a:avLst/>
              <a:gdLst/>
              <a:ahLst/>
              <a:cxnLst/>
              <a:rect l="l" t="t" r="r" b="b"/>
              <a:pathLst>
                <a:path w="2505075" h="1768475">
                  <a:moveTo>
                    <a:pt x="2504744" y="0"/>
                  </a:moveTo>
                  <a:lnTo>
                    <a:pt x="2178900" y="0"/>
                  </a:lnTo>
                  <a:lnTo>
                    <a:pt x="1833488" y="764005"/>
                  </a:lnTo>
                  <a:lnTo>
                    <a:pt x="1491381" y="1202859"/>
                  </a:lnTo>
                  <a:lnTo>
                    <a:pt x="948309" y="1482329"/>
                  </a:lnTo>
                  <a:lnTo>
                    <a:pt x="0" y="1768182"/>
                  </a:lnTo>
                  <a:lnTo>
                    <a:pt x="1017323" y="1696356"/>
                  </a:lnTo>
                  <a:lnTo>
                    <a:pt x="1617341" y="1488228"/>
                  </a:lnTo>
                  <a:lnTo>
                    <a:pt x="2034875" y="978032"/>
                  </a:lnTo>
                  <a:lnTo>
                    <a:pt x="2504744" y="0"/>
                  </a:lnTo>
                  <a:close/>
                </a:path>
              </a:pathLst>
            </a:custGeom>
            <a:solidFill>
              <a:srgbClr val="00B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22692" y="0"/>
              <a:ext cx="1421498" cy="1372806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0" y="12"/>
              <a:ext cx="7560309" cy="4390390"/>
            </a:xfrm>
            <a:custGeom>
              <a:avLst/>
              <a:gdLst/>
              <a:ahLst/>
              <a:cxnLst/>
              <a:rect l="l" t="t" r="r" b="b"/>
              <a:pathLst>
                <a:path w="7560309" h="4390390">
                  <a:moveTo>
                    <a:pt x="2577503" y="0"/>
                  </a:moveTo>
                  <a:lnTo>
                    <a:pt x="2267483" y="0"/>
                  </a:lnTo>
                  <a:lnTo>
                    <a:pt x="2042655" y="759040"/>
                  </a:lnTo>
                  <a:lnTo>
                    <a:pt x="1731505" y="1194511"/>
                  </a:lnTo>
                  <a:lnTo>
                    <a:pt x="1121486" y="1470609"/>
                  </a:lnTo>
                  <a:lnTo>
                    <a:pt x="0" y="1751545"/>
                  </a:lnTo>
                  <a:lnTo>
                    <a:pt x="12" y="1819948"/>
                  </a:lnTo>
                  <a:lnTo>
                    <a:pt x="1187704" y="1709851"/>
                  </a:lnTo>
                  <a:lnTo>
                    <a:pt x="1852079" y="1483575"/>
                  </a:lnTo>
                  <a:lnTo>
                    <a:pt x="2234806" y="970495"/>
                  </a:lnTo>
                  <a:lnTo>
                    <a:pt x="2577503" y="0"/>
                  </a:lnTo>
                  <a:close/>
                </a:path>
                <a:path w="7560309" h="4390390">
                  <a:moveTo>
                    <a:pt x="7559992" y="4125747"/>
                  </a:moveTo>
                  <a:lnTo>
                    <a:pt x="6397384" y="4130002"/>
                  </a:lnTo>
                  <a:lnTo>
                    <a:pt x="5628843" y="4003484"/>
                  </a:lnTo>
                  <a:lnTo>
                    <a:pt x="4911420" y="3631019"/>
                  </a:lnTo>
                  <a:lnTo>
                    <a:pt x="3902227" y="2897479"/>
                  </a:lnTo>
                  <a:lnTo>
                    <a:pt x="4670044" y="3652482"/>
                  </a:lnTo>
                  <a:lnTo>
                    <a:pt x="5307000" y="4059618"/>
                  </a:lnTo>
                  <a:lnTo>
                    <a:pt x="6156007" y="4258818"/>
                  </a:lnTo>
                  <a:lnTo>
                    <a:pt x="7559992" y="4389996"/>
                  </a:lnTo>
                  <a:lnTo>
                    <a:pt x="7559992" y="4125747"/>
                  </a:lnTo>
                  <a:close/>
                </a:path>
              </a:pathLst>
            </a:custGeom>
            <a:solidFill>
              <a:srgbClr val="1B19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731342" y="2641043"/>
              <a:ext cx="3829050" cy="1505585"/>
            </a:xfrm>
            <a:custGeom>
              <a:avLst/>
              <a:gdLst/>
              <a:ahLst/>
              <a:cxnLst/>
              <a:rect l="l" t="t" r="r" b="b"/>
              <a:pathLst>
                <a:path w="3829050" h="1505585">
                  <a:moveTo>
                    <a:pt x="878050" y="899633"/>
                  </a:moveTo>
                  <a:lnTo>
                    <a:pt x="927409" y="944367"/>
                  </a:lnTo>
                  <a:lnTo>
                    <a:pt x="1635364" y="1368374"/>
                  </a:lnTo>
                  <a:lnTo>
                    <a:pt x="2482801" y="1505335"/>
                  </a:lnTo>
                  <a:lnTo>
                    <a:pt x="3828656" y="1484706"/>
                  </a:lnTo>
                  <a:lnTo>
                    <a:pt x="3828656" y="1257462"/>
                  </a:lnTo>
                  <a:lnTo>
                    <a:pt x="2260395" y="1257462"/>
                  </a:lnTo>
                  <a:lnTo>
                    <a:pt x="1338822" y="1178482"/>
                  </a:lnTo>
                  <a:lnTo>
                    <a:pt x="878050" y="899633"/>
                  </a:lnTo>
                  <a:close/>
                </a:path>
                <a:path w="3829050" h="1505585">
                  <a:moveTo>
                    <a:pt x="3828656" y="1138593"/>
                  </a:moveTo>
                  <a:lnTo>
                    <a:pt x="2260395" y="1257462"/>
                  </a:lnTo>
                  <a:lnTo>
                    <a:pt x="3828656" y="1257462"/>
                  </a:lnTo>
                  <a:lnTo>
                    <a:pt x="3828656" y="1138593"/>
                  </a:lnTo>
                  <a:close/>
                </a:path>
                <a:path w="3829050" h="1505585">
                  <a:moveTo>
                    <a:pt x="469468" y="529337"/>
                  </a:moveTo>
                  <a:lnTo>
                    <a:pt x="705003" y="794909"/>
                  </a:lnTo>
                  <a:lnTo>
                    <a:pt x="878050" y="899633"/>
                  </a:lnTo>
                  <a:lnTo>
                    <a:pt x="469468" y="529337"/>
                  </a:lnTo>
                  <a:close/>
                </a:path>
                <a:path w="3829050" h="1505585">
                  <a:moveTo>
                    <a:pt x="0" y="0"/>
                  </a:moveTo>
                  <a:lnTo>
                    <a:pt x="0" y="103860"/>
                  </a:lnTo>
                  <a:lnTo>
                    <a:pt x="469468" y="5293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42154" y="3479317"/>
              <a:ext cx="2517851" cy="647090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5112" y="978119"/>
              <a:ext cx="1066295" cy="149411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236862" y="629520"/>
              <a:ext cx="1044575" cy="179070"/>
            </a:xfrm>
            <a:custGeom>
              <a:avLst/>
              <a:gdLst/>
              <a:ahLst/>
              <a:cxnLst/>
              <a:rect l="l" t="t" r="r" b="b"/>
              <a:pathLst>
                <a:path w="1044575" h="179070">
                  <a:moveTo>
                    <a:pt x="52895" y="901"/>
                  </a:moveTo>
                  <a:lnTo>
                    <a:pt x="16154" y="12268"/>
                  </a:lnTo>
                  <a:lnTo>
                    <a:pt x="2554" y="45389"/>
                  </a:lnTo>
                  <a:lnTo>
                    <a:pt x="2870" y="49748"/>
                  </a:lnTo>
                  <a:lnTo>
                    <a:pt x="4368" y="56000"/>
                  </a:lnTo>
                  <a:lnTo>
                    <a:pt x="4438" y="56294"/>
                  </a:lnTo>
                  <a:lnTo>
                    <a:pt x="33313" y="87027"/>
                  </a:lnTo>
                  <a:lnTo>
                    <a:pt x="48539" y="96469"/>
                  </a:lnTo>
                  <a:lnTo>
                    <a:pt x="51092" y="97967"/>
                  </a:lnTo>
                  <a:lnTo>
                    <a:pt x="67602" y="108922"/>
                  </a:lnTo>
                  <a:lnTo>
                    <a:pt x="79380" y="119646"/>
                  </a:lnTo>
                  <a:lnTo>
                    <a:pt x="86430" y="130132"/>
                  </a:lnTo>
                  <a:lnTo>
                    <a:pt x="88760" y="140373"/>
                  </a:lnTo>
                  <a:lnTo>
                    <a:pt x="88747" y="148196"/>
                  </a:lnTo>
                  <a:lnTo>
                    <a:pt x="86042" y="154724"/>
                  </a:lnTo>
                  <a:lnTo>
                    <a:pt x="75158" y="165049"/>
                  </a:lnTo>
                  <a:lnTo>
                    <a:pt x="68020" y="167716"/>
                  </a:lnTo>
                  <a:lnTo>
                    <a:pt x="19532" y="167716"/>
                  </a:lnTo>
                  <a:lnTo>
                    <a:pt x="24523" y="169379"/>
                  </a:lnTo>
                  <a:lnTo>
                    <a:pt x="61671" y="177761"/>
                  </a:lnTo>
                  <a:lnTo>
                    <a:pt x="73386" y="176944"/>
                  </a:lnTo>
                  <a:lnTo>
                    <a:pt x="108210" y="157004"/>
                  </a:lnTo>
                  <a:lnTo>
                    <a:pt x="116852" y="128905"/>
                  </a:lnTo>
                  <a:lnTo>
                    <a:pt x="116391" y="122224"/>
                  </a:lnTo>
                  <a:lnTo>
                    <a:pt x="116327" y="121306"/>
                  </a:lnTo>
                  <a:lnTo>
                    <a:pt x="96209" y="88836"/>
                  </a:lnTo>
                  <a:lnTo>
                    <a:pt x="62230" y="66916"/>
                  </a:lnTo>
                  <a:lnTo>
                    <a:pt x="52484" y="61148"/>
                  </a:lnTo>
                  <a:lnTo>
                    <a:pt x="31966" y="40500"/>
                  </a:lnTo>
                  <a:lnTo>
                    <a:pt x="31102" y="38023"/>
                  </a:lnTo>
                  <a:lnTo>
                    <a:pt x="30777" y="36029"/>
                  </a:lnTo>
                  <a:lnTo>
                    <a:pt x="30721" y="26631"/>
                  </a:lnTo>
                  <a:lnTo>
                    <a:pt x="33096" y="21386"/>
                  </a:lnTo>
                  <a:lnTo>
                    <a:pt x="37782" y="17386"/>
                  </a:lnTo>
                  <a:lnTo>
                    <a:pt x="42469" y="13335"/>
                  </a:lnTo>
                  <a:lnTo>
                    <a:pt x="48475" y="11353"/>
                  </a:lnTo>
                  <a:lnTo>
                    <a:pt x="110737" y="11353"/>
                  </a:lnTo>
                  <a:lnTo>
                    <a:pt x="110743" y="9144"/>
                  </a:lnTo>
                  <a:lnTo>
                    <a:pt x="92945" y="9144"/>
                  </a:lnTo>
                  <a:lnTo>
                    <a:pt x="88189" y="7797"/>
                  </a:lnTo>
                  <a:lnTo>
                    <a:pt x="79260" y="5041"/>
                  </a:lnTo>
                  <a:lnTo>
                    <a:pt x="72585" y="3251"/>
                  </a:lnTo>
                  <a:lnTo>
                    <a:pt x="65968" y="1962"/>
                  </a:lnTo>
                  <a:lnTo>
                    <a:pt x="59406" y="1177"/>
                  </a:lnTo>
                  <a:lnTo>
                    <a:pt x="52895" y="901"/>
                  </a:lnTo>
                  <a:close/>
                </a:path>
                <a:path w="1044575" h="179070">
                  <a:moveTo>
                    <a:pt x="152" y="121462"/>
                  </a:moveTo>
                  <a:lnTo>
                    <a:pt x="122" y="132353"/>
                  </a:lnTo>
                  <a:lnTo>
                    <a:pt x="0" y="177431"/>
                  </a:lnTo>
                  <a:lnTo>
                    <a:pt x="7176" y="177431"/>
                  </a:lnTo>
                  <a:lnTo>
                    <a:pt x="8337" y="174431"/>
                  </a:lnTo>
                  <a:lnTo>
                    <a:pt x="8420" y="174218"/>
                  </a:lnTo>
                  <a:lnTo>
                    <a:pt x="10033" y="171831"/>
                  </a:lnTo>
                  <a:lnTo>
                    <a:pt x="14097" y="168516"/>
                  </a:lnTo>
                  <a:lnTo>
                    <a:pt x="16347" y="167716"/>
                  </a:lnTo>
                  <a:lnTo>
                    <a:pt x="61606" y="167716"/>
                  </a:lnTo>
                  <a:lnTo>
                    <a:pt x="51739" y="166810"/>
                  </a:lnTo>
                  <a:lnTo>
                    <a:pt x="16564" y="141300"/>
                  </a:lnTo>
                  <a:lnTo>
                    <a:pt x="7112" y="122224"/>
                  </a:lnTo>
                  <a:lnTo>
                    <a:pt x="152" y="121462"/>
                  </a:lnTo>
                  <a:close/>
                </a:path>
                <a:path w="1044575" h="179070">
                  <a:moveTo>
                    <a:pt x="110737" y="11353"/>
                  </a:moveTo>
                  <a:lnTo>
                    <a:pt x="56058" y="11353"/>
                  </a:lnTo>
                  <a:lnTo>
                    <a:pt x="63731" y="12072"/>
                  </a:lnTo>
                  <a:lnTo>
                    <a:pt x="70983" y="14189"/>
                  </a:lnTo>
                  <a:lnTo>
                    <a:pt x="99696" y="44433"/>
                  </a:lnTo>
                  <a:lnTo>
                    <a:pt x="103426" y="53975"/>
                  </a:lnTo>
                  <a:lnTo>
                    <a:pt x="110617" y="53975"/>
                  </a:lnTo>
                  <a:lnTo>
                    <a:pt x="110737" y="11353"/>
                  </a:lnTo>
                  <a:close/>
                </a:path>
                <a:path w="1044575" h="179070">
                  <a:moveTo>
                    <a:pt x="110769" y="0"/>
                  </a:moveTo>
                  <a:lnTo>
                    <a:pt x="104043" y="0"/>
                  </a:lnTo>
                  <a:lnTo>
                    <a:pt x="103022" y="3111"/>
                  </a:lnTo>
                  <a:lnTo>
                    <a:pt x="101600" y="5435"/>
                  </a:lnTo>
                  <a:lnTo>
                    <a:pt x="98120" y="8407"/>
                  </a:lnTo>
                  <a:lnTo>
                    <a:pt x="95961" y="9144"/>
                  </a:lnTo>
                  <a:lnTo>
                    <a:pt x="110743" y="9144"/>
                  </a:lnTo>
                  <a:lnTo>
                    <a:pt x="110769" y="0"/>
                  </a:lnTo>
                  <a:close/>
                </a:path>
                <a:path w="1044575" h="179070">
                  <a:moveTo>
                    <a:pt x="287821" y="125488"/>
                  </a:moveTo>
                  <a:lnTo>
                    <a:pt x="194602" y="125488"/>
                  </a:lnTo>
                  <a:lnTo>
                    <a:pt x="255689" y="125653"/>
                  </a:lnTo>
                  <a:lnTo>
                    <a:pt x="264856" y="150952"/>
                  </a:lnTo>
                  <a:lnTo>
                    <a:pt x="264934" y="151168"/>
                  </a:lnTo>
                  <a:lnTo>
                    <a:pt x="265341" y="152577"/>
                  </a:lnTo>
                  <a:lnTo>
                    <a:pt x="265912" y="154940"/>
                  </a:lnTo>
                  <a:lnTo>
                    <a:pt x="265965" y="160477"/>
                  </a:lnTo>
                  <a:lnTo>
                    <a:pt x="264528" y="163131"/>
                  </a:lnTo>
                  <a:lnTo>
                    <a:pt x="258377" y="166928"/>
                  </a:lnTo>
                  <a:lnTo>
                    <a:pt x="258123" y="166928"/>
                  </a:lnTo>
                  <a:lnTo>
                    <a:pt x="253911" y="167868"/>
                  </a:lnTo>
                  <a:lnTo>
                    <a:pt x="247701" y="168097"/>
                  </a:lnTo>
                  <a:lnTo>
                    <a:pt x="247579" y="173786"/>
                  </a:lnTo>
                  <a:lnTo>
                    <a:pt x="247574" y="174066"/>
                  </a:lnTo>
                  <a:lnTo>
                    <a:pt x="319341" y="174256"/>
                  </a:lnTo>
                  <a:lnTo>
                    <a:pt x="319366" y="167868"/>
                  </a:lnTo>
                  <a:lnTo>
                    <a:pt x="317345" y="167868"/>
                  </a:lnTo>
                  <a:lnTo>
                    <a:pt x="314734" y="167474"/>
                  </a:lnTo>
                  <a:lnTo>
                    <a:pt x="301472" y="157238"/>
                  </a:lnTo>
                  <a:lnTo>
                    <a:pt x="299529" y="154051"/>
                  </a:lnTo>
                  <a:lnTo>
                    <a:pt x="297599" y="149974"/>
                  </a:lnTo>
                  <a:lnTo>
                    <a:pt x="295743" y="145237"/>
                  </a:lnTo>
                  <a:lnTo>
                    <a:pt x="287887" y="125653"/>
                  </a:lnTo>
                  <a:lnTo>
                    <a:pt x="287821" y="125488"/>
                  </a:lnTo>
                  <a:close/>
                </a:path>
                <a:path w="1044575" h="179070">
                  <a:moveTo>
                    <a:pt x="238938" y="3657"/>
                  </a:moveTo>
                  <a:lnTo>
                    <a:pt x="231389" y="3657"/>
                  </a:lnTo>
                  <a:lnTo>
                    <a:pt x="228193" y="12496"/>
                  </a:lnTo>
                  <a:lnTo>
                    <a:pt x="226606" y="16586"/>
                  </a:lnTo>
                  <a:lnTo>
                    <a:pt x="225031" y="20713"/>
                  </a:lnTo>
                  <a:lnTo>
                    <a:pt x="223444" y="24599"/>
                  </a:lnTo>
                  <a:lnTo>
                    <a:pt x="221894" y="28244"/>
                  </a:lnTo>
                  <a:lnTo>
                    <a:pt x="179883" y="131394"/>
                  </a:lnTo>
                  <a:lnTo>
                    <a:pt x="160515" y="164376"/>
                  </a:lnTo>
                  <a:lnTo>
                    <a:pt x="148978" y="167868"/>
                  </a:lnTo>
                  <a:lnTo>
                    <a:pt x="149237" y="167868"/>
                  </a:lnTo>
                  <a:lnTo>
                    <a:pt x="149225" y="173786"/>
                  </a:lnTo>
                  <a:lnTo>
                    <a:pt x="202450" y="173939"/>
                  </a:lnTo>
                  <a:lnTo>
                    <a:pt x="202476" y="167474"/>
                  </a:lnTo>
                  <a:lnTo>
                    <a:pt x="195353" y="167474"/>
                  </a:lnTo>
                  <a:lnTo>
                    <a:pt x="191630" y="166293"/>
                  </a:lnTo>
                  <a:lnTo>
                    <a:pt x="186550" y="161671"/>
                  </a:lnTo>
                  <a:lnTo>
                    <a:pt x="185280" y="158318"/>
                  </a:lnTo>
                  <a:lnTo>
                    <a:pt x="185351" y="152577"/>
                  </a:lnTo>
                  <a:lnTo>
                    <a:pt x="185420" y="150952"/>
                  </a:lnTo>
                  <a:lnTo>
                    <a:pt x="186004" y="148221"/>
                  </a:lnTo>
                  <a:lnTo>
                    <a:pt x="186474" y="146773"/>
                  </a:lnTo>
                  <a:lnTo>
                    <a:pt x="187134" y="145237"/>
                  </a:lnTo>
                  <a:lnTo>
                    <a:pt x="194539" y="125653"/>
                  </a:lnTo>
                  <a:lnTo>
                    <a:pt x="194602" y="125488"/>
                  </a:lnTo>
                  <a:lnTo>
                    <a:pt x="287821" y="125488"/>
                  </a:lnTo>
                  <a:lnTo>
                    <a:pt x="282899" y="113220"/>
                  </a:lnTo>
                  <a:lnTo>
                    <a:pt x="250266" y="113220"/>
                  </a:lnTo>
                  <a:lnTo>
                    <a:pt x="199606" y="113068"/>
                  </a:lnTo>
                  <a:lnTo>
                    <a:pt x="225349" y="50571"/>
                  </a:lnTo>
                  <a:lnTo>
                    <a:pt x="257761" y="50571"/>
                  </a:lnTo>
                  <a:lnTo>
                    <a:pt x="238938" y="3657"/>
                  </a:lnTo>
                  <a:close/>
                </a:path>
                <a:path w="1044575" h="179070">
                  <a:moveTo>
                    <a:pt x="257761" y="50571"/>
                  </a:moveTo>
                  <a:lnTo>
                    <a:pt x="225349" y="50571"/>
                  </a:lnTo>
                  <a:lnTo>
                    <a:pt x="250205" y="113068"/>
                  </a:lnTo>
                  <a:lnTo>
                    <a:pt x="250266" y="113220"/>
                  </a:lnTo>
                  <a:lnTo>
                    <a:pt x="282899" y="113220"/>
                  </a:lnTo>
                  <a:lnTo>
                    <a:pt x="257761" y="50571"/>
                  </a:lnTo>
                  <a:close/>
                </a:path>
                <a:path w="1044575" h="179070">
                  <a:moveTo>
                    <a:pt x="427501" y="43561"/>
                  </a:moveTo>
                  <a:lnTo>
                    <a:pt x="386143" y="43561"/>
                  </a:lnTo>
                  <a:lnTo>
                    <a:pt x="452234" y="120738"/>
                  </a:lnTo>
                  <a:lnTo>
                    <a:pt x="468251" y="139085"/>
                  </a:lnTo>
                  <a:lnTo>
                    <a:pt x="479899" y="152620"/>
                  </a:lnTo>
                  <a:lnTo>
                    <a:pt x="491145" y="165877"/>
                  </a:lnTo>
                  <a:lnTo>
                    <a:pt x="501993" y="178866"/>
                  </a:lnTo>
                  <a:lnTo>
                    <a:pt x="508452" y="178866"/>
                  </a:lnTo>
                  <a:lnTo>
                    <a:pt x="508203" y="175031"/>
                  </a:lnTo>
                  <a:lnTo>
                    <a:pt x="508000" y="171386"/>
                  </a:lnTo>
                  <a:lnTo>
                    <a:pt x="507881" y="167386"/>
                  </a:lnTo>
                  <a:lnTo>
                    <a:pt x="507858" y="121843"/>
                  </a:lnTo>
                  <a:lnTo>
                    <a:pt x="495185" y="121843"/>
                  </a:lnTo>
                  <a:lnTo>
                    <a:pt x="427501" y="43561"/>
                  </a:lnTo>
                  <a:close/>
                </a:path>
                <a:path w="1044575" h="179070">
                  <a:moveTo>
                    <a:pt x="407149" y="168795"/>
                  </a:moveTo>
                  <a:lnTo>
                    <a:pt x="351967" y="168795"/>
                  </a:lnTo>
                  <a:lnTo>
                    <a:pt x="351955" y="174358"/>
                  </a:lnTo>
                  <a:lnTo>
                    <a:pt x="407124" y="174510"/>
                  </a:lnTo>
                  <a:lnTo>
                    <a:pt x="407149" y="168795"/>
                  </a:lnTo>
                  <a:close/>
                </a:path>
                <a:path w="1044575" h="179070">
                  <a:moveTo>
                    <a:pt x="395097" y="6083"/>
                  </a:moveTo>
                  <a:lnTo>
                    <a:pt x="349861" y="6083"/>
                  </a:lnTo>
                  <a:lnTo>
                    <a:pt x="349966" y="12179"/>
                  </a:lnTo>
                  <a:lnTo>
                    <a:pt x="354266" y="12179"/>
                  </a:lnTo>
                  <a:lnTo>
                    <a:pt x="358279" y="13601"/>
                  </a:lnTo>
                  <a:lnTo>
                    <a:pt x="362019" y="16141"/>
                  </a:lnTo>
                  <a:lnTo>
                    <a:pt x="365852" y="18859"/>
                  </a:lnTo>
                  <a:lnTo>
                    <a:pt x="369544" y="22783"/>
                  </a:lnTo>
                  <a:lnTo>
                    <a:pt x="373507" y="28371"/>
                  </a:lnTo>
                  <a:lnTo>
                    <a:pt x="373261" y="116751"/>
                  </a:lnTo>
                  <a:lnTo>
                    <a:pt x="373151" y="156400"/>
                  </a:lnTo>
                  <a:lnTo>
                    <a:pt x="371729" y="161899"/>
                  </a:lnTo>
                  <a:lnTo>
                    <a:pt x="365959" y="167386"/>
                  </a:lnTo>
                  <a:lnTo>
                    <a:pt x="365722" y="167386"/>
                  </a:lnTo>
                  <a:lnTo>
                    <a:pt x="359846" y="168795"/>
                  </a:lnTo>
                  <a:lnTo>
                    <a:pt x="398795" y="168795"/>
                  </a:lnTo>
                  <a:lnTo>
                    <a:pt x="393027" y="167386"/>
                  </a:lnTo>
                  <a:lnTo>
                    <a:pt x="390144" y="164604"/>
                  </a:lnTo>
                  <a:lnTo>
                    <a:pt x="387288" y="161899"/>
                  </a:lnTo>
                  <a:lnTo>
                    <a:pt x="385839" y="156400"/>
                  </a:lnTo>
                  <a:lnTo>
                    <a:pt x="386143" y="43561"/>
                  </a:lnTo>
                  <a:lnTo>
                    <a:pt x="427501" y="43561"/>
                  </a:lnTo>
                  <a:lnTo>
                    <a:pt x="395097" y="6083"/>
                  </a:lnTo>
                  <a:close/>
                </a:path>
                <a:path w="1044575" h="179070">
                  <a:moveTo>
                    <a:pt x="520768" y="12179"/>
                  </a:moveTo>
                  <a:lnTo>
                    <a:pt x="483159" y="12179"/>
                  </a:lnTo>
                  <a:lnTo>
                    <a:pt x="488292" y="13462"/>
                  </a:lnTo>
                  <a:lnTo>
                    <a:pt x="491161" y="16141"/>
                  </a:lnTo>
                  <a:lnTo>
                    <a:pt x="494030" y="18859"/>
                  </a:lnTo>
                  <a:lnTo>
                    <a:pt x="495465" y="24371"/>
                  </a:lnTo>
                  <a:lnTo>
                    <a:pt x="495200" y="116751"/>
                  </a:lnTo>
                  <a:lnTo>
                    <a:pt x="495185" y="121843"/>
                  </a:lnTo>
                  <a:lnTo>
                    <a:pt x="507858" y="121843"/>
                  </a:lnTo>
                  <a:lnTo>
                    <a:pt x="508074" y="43561"/>
                  </a:lnTo>
                  <a:lnTo>
                    <a:pt x="508127" y="24371"/>
                  </a:lnTo>
                  <a:lnTo>
                    <a:pt x="509526" y="18859"/>
                  </a:lnTo>
                  <a:lnTo>
                    <a:pt x="515239" y="13462"/>
                  </a:lnTo>
                  <a:lnTo>
                    <a:pt x="520768" y="12179"/>
                  </a:lnTo>
                  <a:close/>
                </a:path>
                <a:path w="1044575" h="179070">
                  <a:moveTo>
                    <a:pt x="474154" y="6311"/>
                  </a:moveTo>
                  <a:lnTo>
                    <a:pt x="474141" y="12179"/>
                  </a:lnTo>
                  <a:lnTo>
                    <a:pt x="529272" y="12179"/>
                  </a:lnTo>
                  <a:lnTo>
                    <a:pt x="529285" y="6464"/>
                  </a:lnTo>
                  <a:lnTo>
                    <a:pt x="474154" y="6311"/>
                  </a:lnTo>
                  <a:close/>
                </a:path>
                <a:path w="1044575" h="179070">
                  <a:moveTo>
                    <a:pt x="565861" y="6565"/>
                  </a:moveTo>
                  <a:lnTo>
                    <a:pt x="565848" y="12293"/>
                  </a:lnTo>
                  <a:lnTo>
                    <a:pt x="574345" y="12293"/>
                  </a:lnTo>
                  <a:lnTo>
                    <a:pt x="580047" y="13677"/>
                  </a:lnTo>
                  <a:lnTo>
                    <a:pt x="582904" y="16421"/>
                  </a:lnTo>
                  <a:lnTo>
                    <a:pt x="585749" y="19113"/>
                  </a:lnTo>
                  <a:lnTo>
                    <a:pt x="587184" y="24663"/>
                  </a:lnTo>
                  <a:lnTo>
                    <a:pt x="587166" y="30581"/>
                  </a:lnTo>
                  <a:lnTo>
                    <a:pt x="587041" y="75558"/>
                  </a:lnTo>
                  <a:lnTo>
                    <a:pt x="586937" y="113118"/>
                  </a:lnTo>
                  <a:lnTo>
                    <a:pt x="586816" y="156908"/>
                  </a:lnTo>
                  <a:lnTo>
                    <a:pt x="585343" y="162407"/>
                  </a:lnTo>
                  <a:lnTo>
                    <a:pt x="579615" y="167906"/>
                  </a:lnTo>
                  <a:lnTo>
                    <a:pt x="573900" y="169265"/>
                  </a:lnTo>
                  <a:lnTo>
                    <a:pt x="565416" y="169265"/>
                  </a:lnTo>
                  <a:lnTo>
                    <a:pt x="565391" y="174942"/>
                  </a:lnTo>
                  <a:lnTo>
                    <a:pt x="643966" y="175171"/>
                  </a:lnTo>
                  <a:lnTo>
                    <a:pt x="666734" y="173935"/>
                  </a:lnTo>
                  <a:lnTo>
                    <a:pt x="686671" y="170092"/>
                  </a:lnTo>
                  <a:lnTo>
                    <a:pt x="700254" y="164973"/>
                  </a:lnTo>
                  <a:lnTo>
                    <a:pt x="632818" y="164973"/>
                  </a:lnTo>
                  <a:lnTo>
                    <a:pt x="627724" y="163867"/>
                  </a:lnTo>
                  <a:lnTo>
                    <a:pt x="627425" y="163867"/>
                  </a:lnTo>
                  <a:lnTo>
                    <a:pt x="624510" y="161493"/>
                  </a:lnTo>
                  <a:lnTo>
                    <a:pt x="621741" y="159156"/>
                  </a:lnTo>
                  <a:lnTo>
                    <a:pt x="620454" y="154732"/>
                  </a:lnTo>
                  <a:lnTo>
                    <a:pt x="620565" y="75558"/>
                  </a:lnTo>
                  <a:lnTo>
                    <a:pt x="620689" y="30581"/>
                  </a:lnTo>
                  <a:lnTo>
                    <a:pt x="620700" y="26581"/>
                  </a:lnTo>
                  <a:lnTo>
                    <a:pt x="621957" y="22148"/>
                  </a:lnTo>
                  <a:lnTo>
                    <a:pt x="624484" y="20053"/>
                  </a:lnTo>
                  <a:lnTo>
                    <a:pt x="626973" y="17945"/>
                  </a:lnTo>
                  <a:lnTo>
                    <a:pt x="632053" y="16941"/>
                  </a:lnTo>
                  <a:lnTo>
                    <a:pt x="696900" y="16941"/>
                  </a:lnTo>
                  <a:lnTo>
                    <a:pt x="687729" y="12801"/>
                  </a:lnTo>
                  <a:lnTo>
                    <a:pt x="668947" y="8325"/>
                  </a:lnTo>
                  <a:lnTo>
                    <a:pt x="647827" y="6794"/>
                  </a:lnTo>
                  <a:lnTo>
                    <a:pt x="565861" y="6565"/>
                  </a:lnTo>
                  <a:close/>
                </a:path>
                <a:path w="1044575" h="179070">
                  <a:moveTo>
                    <a:pt x="696900" y="16941"/>
                  </a:moveTo>
                  <a:lnTo>
                    <a:pt x="639889" y="16941"/>
                  </a:lnTo>
                  <a:lnTo>
                    <a:pt x="655925" y="18205"/>
                  </a:lnTo>
                  <a:lnTo>
                    <a:pt x="669931" y="21896"/>
                  </a:lnTo>
                  <a:lnTo>
                    <a:pt x="699687" y="47373"/>
                  </a:lnTo>
                  <a:lnTo>
                    <a:pt x="709676" y="92887"/>
                  </a:lnTo>
                  <a:lnTo>
                    <a:pt x="708535" y="109541"/>
                  </a:lnTo>
                  <a:lnTo>
                    <a:pt x="692010" y="146697"/>
                  </a:lnTo>
                  <a:lnTo>
                    <a:pt x="656552" y="163867"/>
                  </a:lnTo>
                  <a:lnTo>
                    <a:pt x="640677" y="164973"/>
                  </a:lnTo>
                  <a:lnTo>
                    <a:pt x="700254" y="164973"/>
                  </a:lnTo>
                  <a:lnTo>
                    <a:pt x="737420" y="129251"/>
                  </a:lnTo>
                  <a:lnTo>
                    <a:pt x="743940" y="94678"/>
                  </a:lnTo>
                  <a:lnTo>
                    <a:pt x="742384" y="75558"/>
                  </a:lnTo>
                  <a:lnTo>
                    <a:pt x="737576" y="58410"/>
                  </a:lnTo>
                  <a:lnTo>
                    <a:pt x="729533" y="43439"/>
                  </a:lnTo>
                  <a:lnTo>
                    <a:pt x="718248" y="30581"/>
                  </a:lnTo>
                  <a:lnTo>
                    <a:pt x="704164" y="20221"/>
                  </a:lnTo>
                  <a:lnTo>
                    <a:pt x="696900" y="16941"/>
                  </a:lnTo>
                  <a:close/>
                </a:path>
                <a:path w="1044575" h="179070">
                  <a:moveTo>
                    <a:pt x="783298" y="7175"/>
                  </a:moveTo>
                  <a:lnTo>
                    <a:pt x="783272" y="12903"/>
                  </a:lnTo>
                  <a:lnTo>
                    <a:pt x="792759" y="12903"/>
                  </a:lnTo>
                  <a:lnTo>
                    <a:pt x="799135" y="14287"/>
                  </a:lnTo>
                  <a:lnTo>
                    <a:pt x="802310" y="17068"/>
                  </a:lnTo>
                  <a:lnTo>
                    <a:pt x="805485" y="19812"/>
                  </a:lnTo>
                  <a:lnTo>
                    <a:pt x="807085" y="25323"/>
                  </a:lnTo>
                  <a:lnTo>
                    <a:pt x="806739" y="149390"/>
                  </a:lnTo>
                  <a:lnTo>
                    <a:pt x="806716" y="157518"/>
                  </a:lnTo>
                  <a:lnTo>
                    <a:pt x="805147" y="162839"/>
                  </a:lnTo>
                  <a:lnTo>
                    <a:pt x="805091" y="163029"/>
                  </a:lnTo>
                  <a:lnTo>
                    <a:pt x="801890" y="165747"/>
                  </a:lnTo>
                  <a:lnTo>
                    <a:pt x="798644" y="168567"/>
                  </a:lnTo>
                  <a:lnTo>
                    <a:pt x="798462" y="168567"/>
                  </a:lnTo>
                  <a:lnTo>
                    <a:pt x="792315" y="169862"/>
                  </a:lnTo>
                  <a:lnTo>
                    <a:pt x="782840" y="169862"/>
                  </a:lnTo>
                  <a:lnTo>
                    <a:pt x="782828" y="175552"/>
                  </a:lnTo>
                  <a:lnTo>
                    <a:pt x="865035" y="175780"/>
                  </a:lnTo>
                  <a:lnTo>
                    <a:pt x="865048" y="170065"/>
                  </a:lnTo>
                  <a:lnTo>
                    <a:pt x="855797" y="170065"/>
                  </a:lnTo>
                  <a:lnTo>
                    <a:pt x="849350" y="168567"/>
                  </a:lnTo>
                  <a:lnTo>
                    <a:pt x="842835" y="162839"/>
                  </a:lnTo>
                  <a:lnTo>
                    <a:pt x="841276" y="157518"/>
                  </a:lnTo>
                  <a:lnTo>
                    <a:pt x="841260" y="149390"/>
                  </a:lnTo>
                  <a:lnTo>
                    <a:pt x="841581" y="33553"/>
                  </a:lnTo>
                  <a:lnTo>
                    <a:pt x="855927" y="13106"/>
                  </a:lnTo>
                  <a:lnTo>
                    <a:pt x="865492" y="13106"/>
                  </a:lnTo>
                  <a:lnTo>
                    <a:pt x="865505" y="7404"/>
                  </a:lnTo>
                  <a:lnTo>
                    <a:pt x="783298" y="7175"/>
                  </a:lnTo>
                  <a:close/>
                </a:path>
                <a:path w="1044575" h="179070">
                  <a:moveTo>
                    <a:pt x="901801" y="7505"/>
                  </a:moveTo>
                  <a:lnTo>
                    <a:pt x="901776" y="13233"/>
                  </a:lnTo>
                  <a:lnTo>
                    <a:pt x="910260" y="13233"/>
                  </a:lnTo>
                  <a:lnTo>
                    <a:pt x="916496" y="14744"/>
                  </a:lnTo>
                  <a:lnTo>
                    <a:pt x="916107" y="14744"/>
                  </a:lnTo>
                  <a:lnTo>
                    <a:pt x="920481" y="18923"/>
                  </a:lnTo>
                  <a:lnTo>
                    <a:pt x="921687" y="20142"/>
                  </a:lnTo>
                  <a:lnTo>
                    <a:pt x="923050" y="25412"/>
                  </a:lnTo>
                  <a:lnTo>
                    <a:pt x="922994" y="62941"/>
                  </a:lnTo>
                  <a:lnTo>
                    <a:pt x="922877" y="105049"/>
                  </a:lnTo>
                  <a:lnTo>
                    <a:pt x="922753" y="149707"/>
                  </a:lnTo>
                  <a:lnTo>
                    <a:pt x="922687" y="158013"/>
                  </a:lnTo>
                  <a:lnTo>
                    <a:pt x="921258" y="163347"/>
                  </a:lnTo>
                  <a:lnTo>
                    <a:pt x="915543" y="168833"/>
                  </a:lnTo>
                  <a:lnTo>
                    <a:pt x="909828" y="170192"/>
                  </a:lnTo>
                  <a:lnTo>
                    <a:pt x="901344" y="170192"/>
                  </a:lnTo>
                  <a:lnTo>
                    <a:pt x="901331" y="175882"/>
                  </a:lnTo>
                  <a:lnTo>
                    <a:pt x="977316" y="176098"/>
                  </a:lnTo>
                  <a:lnTo>
                    <a:pt x="977341" y="170383"/>
                  </a:lnTo>
                  <a:lnTo>
                    <a:pt x="969037" y="170383"/>
                  </a:lnTo>
                  <a:lnTo>
                    <a:pt x="963307" y="168973"/>
                  </a:lnTo>
                  <a:lnTo>
                    <a:pt x="960501" y="166268"/>
                  </a:lnTo>
                  <a:lnTo>
                    <a:pt x="957656" y="163576"/>
                  </a:lnTo>
                  <a:lnTo>
                    <a:pt x="956259" y="158013"/>
                  </a:lnTo>
                  <a:lnTo>
                    <a:pt x="956284" y="149707"/>
                  </a:lnTo>
                  <a:lnTo>
                    <a:pt x="956411" y="105803"/>
                  </a:lnTo>
                  <a:lnTo>
                    <a:pt x="975830" y="105803"/>
                  </a:lnTo>
                  <a:lnTo>
                    <a:pt x="991953" y="105049"/>
                  </a:lnTo>
                  <a:lnTo>
                    <a:pt x="1005884" y="102693"/>
                  </a:lnTo>
                  <a:lnTo>
                    <a:pt x="1017624" y="98740"/>
                  </a:lnTo>
                  <a:lnTo>
                    <a:pt x="1023437" y="95364"/>
                  </a:lnTo>
                  <a:lnTo>
                    <a:pt x="956437" y="95364"/>
                  </a:lnTo>
                  <a:lnTo>
                    <a:pt x="956550" y="53746"/>
                  </a:lnTo>
                  <a:lnTo>
                    <a:pt x="956627" y="25412"/>
                  </a:lnTo>
                  <a:lnTo>
                    <a:pt x="957554" y="22136"/>
                  </a:lnTo>
                  <a:lnTo>
                    <a:pt x="961288" y="18923"/>
                  </a:lnTo>
                  <a:lnTo>
                    <a:pt x="965535" y="18122"/>
                  </a:lnTo>
                  <a:lnTo>
                    <a:pt x="1025992" y="18122"/>
                  </a:lnTo>
                  <a:lnTo>
                    <a:pt x="1020759" y="14744"/>
                  </a:lnTo>
                  <a:lnTo>
                    <a:pt x="1010869" y="10875"/>
                  </a:lnTo>
                  <a:lnTo>
                    <a:pt x="999454" y="8538"/>
                  </a:lnTo>
                  <a:lnTo>
                    <a:pt x="986523" y="7734"/>
                  </a:lnTo>
                  <a:lnTo>
                    <a:pt x="901801" y="7505"/>
                  </a:lnTo>
                  <a:close/>
                </a:path>
                <a:path w="1044575" h="179070">
                  <a:moveTo>
                    <a:pt x="1025992" y="18122"/>
                  </a:moveTo>
                  <a:lnTo>
                    <a:pt x="972540" y="18122"/>
                  </a:lnTo>
                  <a:lnTo>
                    <a:pt x="980762" y="18739"/>
                  </a:lnTo>
                  <a:lnTo>
                    <a:pt x="988044" y="20547"/>
                  </a:lnTo>
                  <a:lnTo>
                    <a:pt x="1009701" y="53746"/>
                  </a:lnTo>
                  <a:lnTo>
                    <a:pt x="1009022" y="62941"/>
                  </a:lnTo>
                  <a:lnTo>
                    <a:pt x="979195" y="94684"/>
                  </a:lnTo>
                  <a:lnTo>
                    <a:pt x="970635" y="95364"/>
                  </a:lnTo>
                  <a:lnTo>
                    <a:pt x="1023437" y="95364"/>
                  </a:lnTo>
                  <a:lnTo>
                    <a:pt x="1044219" y="54584"/>
                  </a:lnTo>
                  <a:lnTo>
                    <a:pt x="1043299" y="44150"/>
                  </a:lnTo>
                  <a:lnTo>
                    <a:pt x="1040479" y="34939"/>
                  </a:lnTo>
                  <a:lnTo>
                    <a:pt x="1035754" y="26940"/>
                  </a:lnTo>
                  <a:lnTo>
                    <a:pt x="1029119" y="20142"/>
                  </a:lnTo>
                  <a:lnTo>
                    <a:pt x="1025992" y="18122"/>
                  </a:lnTo>
                  <a:close/>
                </a:path>
              </a:pathLst>
            </a:custGeom>
            <a:solidFill>
              <a:srgbClr val="EC22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35588" y="859318"/>
              <a:ext cx="1046061" cy="83121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225609" y="823439"/>
              <a:ext cx="1066800" cy="9525"/>
            </a:xfrm>
            <a:custGeom>
              <a:avLst/>
              <a:gdLst/>
              <a:ahLst/>
              <a:cxnLst/>
              <a:rect l="l" t="t" r="r" b="b"/>
              <a:pathLst>
                <a:path w="1066800" h="9525">
                  <a:moveTo>
                    <a:pt x="12" y="0"/>
                  </a:moveTo>
                  <a:lnTo>
                    <a:pt x="0" y="6350"/>
                  </a:lnTo>
                  <a:lnTo>
                    <a:pt x="1066266" y="9321"/>
                  </a:lnTo>
                  <a:lnTo>
                    <a:pt x="1066279" y="297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DCB0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97524" y="70566"/>
              <a:ext cx="522893" cy="522897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0" y="2120696"/>
              <a:ext cx="7560309" cy="1170940"/>
            </a:xfrm>
            <a:custGeom>
              <a:avLst/>
              <a:gdLst/>
              <a:ahLst/>
              <a:cxnLst/>
              <a:rect l="l" t="t" r="r" b="b"/>
              <a:pathLst>
                <a:path w="7560309" h="1170939">
                  <a:moveTo>
                    <a:pt x="3637775" y="1052195"/>
                  </a:moveTo>
                  <a:lnTo>
                    <a:pt x="0" y="682485"/>
                  </a:lnTo>
                  <a:lnTo>
                    <a:pt x="0" y="804583"/>
                  </a:lnTo>
                  <a:lnTo>
                    <a:pt x="3601745" y="1170622"/>
                  </a:lnTo>
                  <a:lnTo>
                    <a:pt x="3637775" y="1052195"/>
                  </a:lnTo>
                  <a:close/>
                </a:path>
                <a:path w="7560309" h="1170939">
                  <a:moveTo>
                    <a:pt x="7559992" y="0"/>
                  </a:moveTo>
                  <a:lnTo>
                    <a:pt x="4426712" y="965441"/>
                  </a:lnTo>
                  <a:lnTo>
                    <a:pt x="4477944" y="1080808"/>
                  </a:lnTo>
                  <a:lnTo>
                    <a:pt x="7559992" y="131559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1B19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450595" y="5336370"/>
            <a:ext cx="6706234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solidFill>
                  <a:schemeClr val="tx1"/>
                </a:solidFill>
              </a:rPr>
              <a:t>Understand the fundamentals of Artificial Intelligence (AI), Machine Learning (ML), and Generative AI and their role in pharmaceutical sciences.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solidFill>
                  <a:schemeClr val="tx1"/>
                </a:solidFill>
              </a:rPr>
              <a:t>Explore applications of generative AI in drug discovery, formulation development, pharmacovigilance, and regulatory documentation.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solidFill>
                  <a:schemeClr val="tx1"/>
                </a:solidFill>
              </a:rPr>
              <a:t>Apply generative AI in pharmaceutical marketing, patient counseling, and healthcare communication.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450595" y="7271384"/>
            <a:ext cx="6670040" cy="17876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508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en-US" sz="1400" dirty="0" smtClean="0"/>
              <a:t>students will be able to:</a:t>
            </a:r>
          </a:p>
          <a:p>
            <a:pPr marL="298450" marR="508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en-US" sz="1400" dirty="0" smtClean="0"/>
              <a:t>Explain the principles and working of generative AI in pharmaceutical applications.</a:t>
            </a:r>
          </a:p>
          <a:p>
            <a:pPr marL="298450" marR="508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en-US" sz="1400" dirty="0" smtClean="0"/>
              <a:t>Utilize AI tools for drug discovery, formulation development, and pharmacovigilance.</a:t>
            </a:r>
          </a:p>
          <a:p>
            <a:pPr marL="298450" marR="508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en-US" sz="1400" dirty="0" smtClean="0"/>
              <a:t>Apply generative AI for scientific writing, literature review, and research documentation.</a:t>
            </a:r>
          </a:p>
          <a:p>
            <a:pPr marL="298450" marR="508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en-US" sz="1400" dirty="0" smtClean="0"/>
              <a:t>Evaluate AI-generated outputs critically for accuracy, reliability, and compliance.</a:t>
            </a:r>
            <a:endParaRPr sz="140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0" y="10412895"/>
            <a:ext cx="7560309" cy="279400"/>
            <a:chOff x="0" y="10412895"/>
            <a:chExt cx="7560309" cy="279400"/>
          </a:xfrm>
        </p:grpSpPr>
        <p:sp>
          <p:nvSpPr>
            <p:cNvPr id="36" name="object 36"/>
            <p:cNvSpPr/>
            <p:nvPr/>
          </p:nvSpPr>
          <p:spPr>
            <a:xfrm>
              <a:off x="0" y="10412895"/>
              <a:ext cx="7560309" cy="279400"/>
            </a:xfrm>
            <a:custGeom>
              <a:avLst/>
              <a:gdLst/>
              <a:ahLst/>
              <a:cxnLst/>
              <a:rect l="l" t="t" r="r" b="b"/>
              <a:pathLst>
                <a:path w="7560309" h="279400">
                  <a:moveTo>
                    <a:pt x="0" y="279107"/>
                  </a:moveTo>
                  <a:lnTo>
                    <a:pt x="7559992" y="279107"/>
                  </a:lnTo>
                  <a:lnTo>
                    <a:pt x="7560005" y="0"/>
                  </a:lnTo>
                  <a:lnTo>
                    <a:pt x="0" y="0"/>
                  </a:lnTo>
                  <a:lnTo>
                    <a:pt x="0" y="279107"/>
                  </a:lnTo>
                  <a:close/>
                </a:path>
              </a:pathLst>
            </a:custGeom>
            <a:solidFill>
              <a:srgbClr val="F15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419883" y="10458694"/>
              <a:ext cx="170637" cy="155028"/>
            </a:xfrm>
            <a:prstGeom prst="rect">
              <a:avLst/>
            </a:prstGeom>
          </p:spPr>
        </p:pic>
      </p:grpSp>
      <p:sp>
        <p:nvSpPr>
          <p:cNvPr id="38" name="object 38"/>
          <p:cNvSpPr txBox="1"/>
          <p:nvPr/>
        </p:nvSpPr>
        <p:spPr>
          <a:xfrm>
            <a:off x="5389506" y="10425770"/>
            <a:ext cx="1968500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spc="-10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www.sandipuniversity.edu.in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306454" y="10461441"/>
            <a:ext cx="5024755" cy="171450"/>
            <a:chOff x="306454" y="10461441"/>
            <a:chExt cx="5024755" cy="171450"/>
          </a:xfrm>
        </p:grpSpPr>
        <p:pic>
          <p:nvPicPr>
            <p:cNvPr id="40" name="object 4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159307" y="10461441"/>
              <a:ext cx="171780" cy="171450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06454" y="10481229"/>
              <a:ext cx="93345" cy="110991"/>
            </a:xfrm>
            <a:prstGeom prst="rect">
              <a:avLst/>
            </a:prstGeom>
          </p:spPr>
        </p:pic>
      </p:grpSp>
      <p:sp>
        <p:nvSpPr>
          <p:cNvPr id="42" name="object 42"/>
          <p:cNvSpPr txBox="1"/>
          <p:nvPr/>
        </p:nvSpPr>
        <p:spPr>
          <a:xfrm>
            <a:off x="468914" y="10403028"/>
            <a:ext cx="429260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95830" algn="l"/>
              </a:tabLst>
            </a:pPr>
            <a:r>
              <a:rPr sz="1400" spc="-25" dirty="0">
                <a:solidFill>
                  <a:srgbClr val="FFFFFF"/>
                </a:solidFill>
                <a:latin typeface="Times New Roman"/>
                <a:cs typeface="Times New Roman"/>
              </a:rPr>
              <a:t>1800-212-</a:t>
            </a:r>
            <a:r>
              <a:rPr sz="1400" spc="-20" dirty="0">
                <a:solidFill>
                  <a:srgbClr val="FFFFFF"/>
                </a:solidFill>
                <a:latin typeface="Times New Roman"/>
                <a:cs typeface="Times New Roman"/>
              </a:rPr>
              <a:t>2714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350" spc="-10" dirty="0">
                <a:solidFill>
                  <a:srgbClr val="FFFFFF"/>
                </a:solidFill>
                <a:latin typeface="Times New Roman"/>
                <a:cs typeface="Times New Roman"/>
                <a:hlinkClick r:id="rId12"/>
              </a:rPr>
              <a:t>info@sandipuniversity.edu.in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3860" y="9981095"/>
            <a:ext cx="7556500" cy="302260"/>
          </a:xfrm>
          <a:custGeom>
            <a:avLst/>
            <a:gdLst/>
            <a:ahLst/>
            <a:cxnLst/>
            <a:rect l="l" t="t" r="r" b="b"/>
            <a:pathLst>
              <a:path w="7556500" h="302259">
                <a:moveTo>
                  <a:pt x="7556144" y="0"/>
                </a:moveTo>
                <a:lnTo>
                  <a:pt x="0" y="0"/>
                </a:lnTo>
                <a:lnTo>
                  <a:pt x="0" y="301980"/>
                </a:lnTo>
                <a:lnTo>
                  <a:pt x="7556144" y="301980"/>
                </a:lnTo>
                <a:lnTo>
                  <a:pt x="7556144" y="0"/>
                </a:lnTo>
                <a:close/>
              </a:path>
            </a:pathLst>
          </a:custGeom>
          <a:solidFill>
            <a:srgbClr val="F794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403578" y="9983647"/>
            <a:ext cx="6753225" cy="2571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Campus:</a:t>
            </a:r>
            <a:r>
              <a:rPr sz="15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Mahiravani,</a:t>
            </a:r>
            <a:r>
              <a:rPr sz="15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Trimbak</a:t>
            </a:r>
            <a:r>
              <a:rPr sz="15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Road,</a:t>
            </a:r>
            <a:r>
              <a:rPr sz="15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Times New Roman"/>
                <a:cs typeface="Times New Roman"/>
              </a:rPr>
              <a:t>Tal</a:t>
            </a:r>
            <a:r>
              <a:rPr sz="15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&amp;</a:t>
            </a:r>
            <a:r>
              <a:rPr sz="15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Dist.</a:t>
            </a:r>
            <a:r>
              <a:rPr sz="15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Nashik–422213,</a:t>
            </a:r>
            <a:r>
              <a:rPr sz="15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Maharashtra,</a:t>
            </a:r>
            <a:r>
              <a:rPr sz="15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Times New Roman"/>
                <a:cs typeface="Times New Roman"/>
              </a:rPr>
              <a:t>India.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36779" y="2068744"/>
            <a:ext cx="3412598" cy="89704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207645">
              <a:lnSpc>
                <a:spcPct val="100000"/>
              </a:lnSpc>
              <a:spcBef>
                <a:spcPts val="130"/>
              </a:spcBef>
            </a:pPr>
            <a:r>
              <a:rPr lang="en-IN" b="1" dirty="0" smtClean="0">
                <a:solidFill>
                  <a:schemeClr val="bg1"/>
                </a:solidFill>
              </a:rPr>
              <a:t>Generative AI in Pharmaceutical Sciences </a:t>
            </a:r>
            <a:r>
              <a:rPr lang="en-IN" b="1" dirty="0" err="1" smtClean="0">
                <a:solidFill>
                  <a:schemeClr val="bg1"/>
                </a:solidFill>
              </a:rPr>
              <a:t>Sem</a:t>
            </a:r>
            <a:r>
              <a:rPr lang="en-IN" b="1" smtClean="0">
                <a:solidFill>
                  <a:schemeClr val="bg1"/>
                </a:solidFill>
              </a:rPr>
              <a:t>- </a:t>
            </a:r>
            <a:r>
              <a:rPr lang="en-IN" b="1" smtClean="0">
                <a:solidFill>
                  <a:schemeClr val="bg1"/>
                </a:solidFill>
              </a:rPr>
              <a:t>V</a:t>
            </a:r>
            <a:endParaRPr lang="en-IN" b="1" dirty="0" smtClean="0">
              <a:solidFill>
                <a:schemeClr val="bg1"/>
              </a:solidFill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772038" y="1725624"/>
            <a:ext cx="1941830" cy="353695"/>
          </a:xfrm>
          <a:custGeom>
            <a:avLst/>
            <a:gdLst/>
            <a:ahLst/>
            <a:cxnLst/>
            <a:rect l="l" t="t" r="r" b="b"/>
            <a:pathLst>
              <a:path w="1941830" h="353694">
                <a:moveTo>
                  <a:pt x="1941756" y="0"/>
                </a:moveTo>
                <a:lnTo>
                  <a:pt x="148897" y="105244"/>
                </a:lnTo>
                <a:lnTo>
                  <a:pt x="103703" y="114443"/>
                </a:lnTo>
                <a:lnTo>
                  <a:pt x="64901" y="134953"/>
                </a:lnTo>
                <a:lnTo>
                  <a:pt x="33811" y="164587"/>
                </a:lnTo>
                <a:lnTo>
                  <a:pt x="11752" y="201159"/>
                </a:lnTo>
                <a:lnTo>
                  <a:pt x="42" y="242482"/>
                </a:lnTo>
                <a:lnTo>
                  <a:pt x="0" y="286368"/>
                </a:lnTo>
                <a:lnTo>
                  <a:pt x="12944" y="330631"/>
                </a:lnTo>
                <a:lnTo>
                  <a:pt x="23269" y="353352"/>
                </a:lnTo>
                <a:lnTo>
                  <a:pt x="1791058" y="353352"/>
                </a:lnTo>
                <a:lnTo>
                  <a:pt x="1838688" y="345668"/>
                </a:lnTo>
                <a:lnTo>
                  <a:pt x="1880056" y="324274"/>
                </a:lnTo>
                <a:lnTo>
                  <a:pt x="1912679" y="291652"/>
                </a:lnTo>
                <a:lnTo>
                  <a:pt x="1934073" y="250284"/>
                </a:lnTo>
                <a:lnTo>
                  <a:pt x="1941756" y="202653"/>
                </a:lnTo>
                <a:lnTo>
                  <a:pt x="1941756" y="0"/>
                </a:lnTo>
                <a:close/>
              </a:path>
            </a:pathLst>
          </a:custGeom>
          <a:solidFill>
            <a:srgbClr val="F794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 rot="21480000">
            <a:off x="940338" y="1858435"/>
            <a:ext cx="1727947" cy="181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3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Value</a:t>
            </a:r>
            <a:r>
              <a:rPr sz="1400" b="1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added</a:t>
            </a:r>
            <a:r>
              <a:rPr sz="1400" b="1" spc="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course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48" name="object 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 marR="5080" indent="1144905">
              <a:lnSpc>
                <a:spcPts val="2840"/>
              </a:lnSpc>
              <a:spcBef>
                <a:spcPts val="670"/>
              </a:spcBef>
            </a:pPr>
            <a:r>
              <a:rPr spc="-165" dirty="0"/>
              <a:t>School</a:t>
            </a:r>
            <a:r>
              <a:rPr spc="-195" dirty="0"/>
              <a:t> </a:t>
            </a:r>
            <a:r>
              <a:rPr spc="-25" dirty="0"/>
              <a:t>of </a:t>
            </a:r>
            <a:r>
              <a:rPr spc="-140" dirty="0"/>
              <a:t>Pharmaceutical</a:t>
            </a:r>
            <a:r>
              <a:rPr spc="-145" dirty="0"/>
              <a:t> Sciences</a:t>
            </a:r>
          </a:p>
        </p:txBody>
      </p:sp>
      <p:grpSp>
        <p:nvGrpSpPr>
          <p:cNvPr id="49" name="object 49"/>
          <p:cNvGrpSpPr/>
          <p:nvPr/>
        </p:nvGrpSpPr>
        <p:grpSpPr>
          <a:xfrm>
            <a:off x="3482066" y="2520027"/>
            <a:ext cx="2540635" cy="1682750"/>
            <a:chOff x="3439466" y="2541873"/>
            <a:chExt cx="2540635" cy="1682750"/>
          </a:xfrm>
        </p:grpSpPr>
        <p:sp>
          <p:nvSpPr>
            <p:cNvPr id="50" name="object 50"/>
            <p:cNvSpPr/>
            <p:nvPr/>
          </p:nvSpPr>
          <p:spPr>
            <a:xfrm>
              <a:off x="4873977" y="3213436"/>
              <a:ext cx="1106170" cy="1010919"/>
            </a:xfrm>
            <a:custGeom>
              <a:avLst/>
              <a:gdLst/>
              <a:ahLst/>
              <a:cxnLst/>
              <a:rect l="l" t="t" r="r" b="b"/>
              <a:pathLst>
                <a:path w="1106170" h="1010920">
                  <a:moveTo>
                    <a:pt x="733091" y="0"/>
                  </a:moveTo>
                  <a:lnTo>
                    <a:pt x="361540" y="4216"/>
                  </a:lnTo>
                  <a:lnTo>
                    <a:pt x="314263" y="11037"/>
                  </a:lnTo>
                  <a:lnTo>
                    <a:pt x="271081" y="29565"/>
                  </a:lnTo>
                  <a:lnTo>
                    <a:pt x="234095" y="58551"/>
                  </a:lnTo>
                  <a:lnTo>
                    <a:pt x="205406" y="96748"/>
                  </a:lnTo>
                  <a:lnTo>
                    <a:pt x="23288" y="420624"/>
                  </a:lnTo>
                  <a:lnTo>
                    <a:pt x="5550" y="464984"/>
                  </a:lnTo>
                  <a:lnTo>
                    <a:pt x="0" y="511646"/>
                  </a:lnTo>
                  <a:lnTo>
                    <a:pt x="6607" y="558167"/>
                  </a:lnTo>
                  <a:lnTo>
                    <a:pt x="25346" y="602107"/>
                  </a:lnTo>
                  <a:lnTo>
                    <a:pt x="214779" y="921778"/>
                  </a:lnTo>
                  <a:lnTo>
                    <a:pt x="244320" y="959312"/>
                  </a:lnTo>
                  <a:lnTo>
                    <a:pt x="281954" y="987447"/>
                  </a:lnTo>
                  <a:lnTo>
                    <a:pt x="325548" y="1004985"/>
                  </a:lnTo>
                  <a:lnTo>
                    <a:pt x="372970" y="1010729"/>
                  </a:lnTo>
                  <a:lnTo>
                    <a:pt x="744521" y="1006513"/>
                  </a:lnTo>
                  <a:lnTo>
                    <a:pt x="791800" y="999693"/>
                  </a:lnTo>
                  <a:lnTo>
                    <a:pt x="834985" y="981170"/>
                  </a:lnTo>
                  <a:lnTo>
                    <a:pt x="871971" y="952188"/>
                  </a:lnTo>
                  <a:lnTo>
                    <a:pt x="900655" y="913993"/>
                  </a:lnTo>
                  <a:lnTo>
                    <a:pt x="1082786" y="590105"/>
                  </a:lnTo>
                  <a:lnTo>
                    <a:pt x="1100516" y="545752"/>
                  </a:lnTo>
                  <a:lnTo>
                    <a:pt x="1106065" y="499092"/>
                  </a:lnTo>
                  <a:lnTo>
                    <a:pt x="1099459" y="452568"/>
                  </a:lnTo>
                  <a:lnTo>
                    <a:pt x="1080728" y="408622"/>
                  </a:lnTo>
                  <a:lnTo>
                    <a:pt x="891295" y="88963"/>
                  </a:lnTo>
                  <a:lnTo>
                    <a:pt x="861748" y="51422"/>
                  </a:lnTo>
                  <a:lnTo>
                    <a:pt x="824114" y="23283"/>
                  </a:lnTo>
                  <a:lnTo>
                    <a:pt x="780519" y="5744"/>
                  </a:lnTo>
                  <a:lnTo>
                    <a:pt x="7330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4899632" y="3235804"/>
              <a:ext cx="1055370" cy="966469"/>
            </a:xfrm>
            <a:custGeom>
              <a:avLst/>
              <a:gdLst/>
              <a:ahLst/>
              <a:cxnLst/>
              <a:rect l="l" t="t" r="r" b="b"/>
              <a:pathLst>
                <a:path w="1055370" h="966470">
                  <a:moveTo>
                    <a:pt x="694866" y="0"/>
                  </a:moveTo>
                  <a:lnTo>
                    <a:pt x="348969" y="3924"/>
                  </a:lnTo>
                  <a:lnTo>
                    <a:pt x="301689" y="10744"/>
                  </a:lnTo>
                  <a:lnTo>
                    <a:pt x="258505" y="29268"/>
                  </a:lnTo>
                  <a:lnTo>
                    <a:pt x="221519" y="58254"/>
                  </a:lnTo>
                  <a:lnTo>
                    <a:pt x="192835" y="96456"/>
                  </a:lnTo>
                  <a:lnTo>
                    <a:pt x="23277" y="397967"/>
                  </a:lnTo>
                  <a:lnTo>
                    <a:pt x="5546" y="442327"/>
                  </a:lnTo>
                  <a:lnTo>
                    <a:pt x="0" y="488989"/>
                  </a:lnTo>
                  <a:lnTo>
                    <a:pt x="6609" y="535511"/>
                  </a:lnTo>
                  <a:lnTo>
                    <a:pt x="25347" y="579450"/>
                  </a:lnTo>
                  <a:lnTo>
                    <a:pt x="201687" y="877049"/>
                  </a:lnTo>
                  <a:lnTo>
                    <a:pt x="231235" y="914582"/>
                  </a:lnTo>
                  <a:lnTo>
                    <a:pt x="268873" y="942717"/>
                  </a:lnTo>
                  <a:lnTo>
                    <a:pt x="312468" y="960256"/>
                  </a:lnTo>
                  <a:lnTo>
                    <a:pt x="359891" y="966000"/>
                  </a:lnTo>
                  <a:lnTo>
                    <a:pt x="705788" y="962075"/>
                  </a:lnTo>
                  <a:lnTo>
                    <a:pt x="753067" y="955256"/>
                  </a:lnTo>
                  <a:lnTo>
                    <a:pt x="796251" y="936732"/>
                  </a:lnTo>
                  <a:lnTo>
                    <a:pt x="833238" y="907751"/>
                  </a:lnTo>
                  <a:lnTo>
                    <a:pt x="861922" y="869556"/>
                  </a:lnTo>
                  <a:lnTo>
                    <a:pt x="1031479" y="568032"/>
                  </a:lnTo>
                  <a:lnTo>
                    <a:pt x="1049210" y="523677"/>
                  </a:lnTo>
                  <a:lnTo>
                    <a:pt x="1054757" y="477015"/>
                  </a:lnTo>
                  <a:lnTo>
                    <a:pt x="1048147" y="430490"/>
                  </a:lnTo>
                  <a:lnTo>
                    <a:pt x="1029409" y="386549"/>
                  </a:lnTo>
                  <a:lnTo>
                    <a:pt x="853070" y="88950"/>
                  </a:lnTo>
                  <a:lnTo>
                    <a:pt x="823521" y="51417"/>
                  </a:lnTo>
                  <a:lnTo>
                    <a:pt x="785883" y="23282"/>
                  </a:lnTo>
                  <a:lnTo>
                    <a:pt x="742288" y="5743"/>
                  </a:lnTo>
                  <a:lnTo>
                    <a:pt x="694866" y="0"/>
                  </a:lnTo>
                  <a:close/>
                </a:path>
              </a:pathLst>
            </a:custGeom>
            <a:solidFill>
              <a:srgbClr val="F15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439466" y="2541873"/>
              <a:ext cx="1106170" cy="1010919"/>
            </a:xfrm>
            <a:custGeom>
              <a:avLst/>
              <a:gdLst/>
              <a:ahLst/>
              <a:cxnLst/>
              <a:rect l="l" t="t" r="r" b="b"/>
              <a:pathLst>
                <a:path w="1106170" h="1010920">
                  <a:moveTo>
                    <a:pt x="733091" y="0"/>
                  </a:moveTo>
                  <a:lnTo>
                    <a:pt x="361540" y="4216"/>
                  </a:lnTo>
                  <a:lnTo>
                    <a:pt x="314263" y="11037"/>
                  </a:lnTo>
                  <a:lnTo>
                    <a:pt x="271081" y="29565"/>
                  </a:lnTo>
                  <a:lnTo>
                    <a:pt x="234095" y="58551"/>
                  </a:lnTo>
                  <a:lnTo>
                    <a:pt x="205406" y="96748"/>
                  </a:lnTo>
                  <a:lnTo>
                    <a:pt x="23288" y="420624"/>
                  </a:lnTo>
                  <a:lnTo>
                    <a:pt x="5550" y="464984"/>
                  </a:lnTo>
                  <a:lnTo>
                    <a:pt x="0" y="511646"/>
                  </a:lnTo>
                  <a:lnTo>
                    <a:pt x="6607" y="558167"/>
                  </a:lnTo>
                  <a:lnTo>
                    <a:pt x="25346" y="602107"/>
                  </a:lnTo>
                  <a:lnTo>
                    <a:pt x="214766" y="921778"/>
                  </a:lnTo>
                  <a:lnTo>
                    <a:pt x="244315" y="959312"/>
                  </a:lnTo>
                  <a:lnTo>
                    <a:pt x="281952" y="987447"/>
                  </a:lnTo>
                  <a:lnTo>
                    <a:pt x="325548" y="1004985"/>
                  </a:lnTo>
                  <a:lnTo>
                    <a:pt x="372970" y="1010729"/>
                  </a:lnTo>
                  <a:lnTo>
                    <a:pt x="744521" y="1006513"/>
                  </a:lnTo>
                  <a:lnTo>
                    <a:pt x="791800" y="999693"/>
                  </a:lnTo>
                  <a:lnTo>
                    <a:pt x="834985" y="981170"/>
                  </a:lnTo>
                  <a:lnTo>
                    <a:pt x="871971" y="952188"/>
                  </a:lnTo>
                  <a:lnTo>
                    <a:pt x="900655" y="913993"/>
                  </a:lnTo>
                  <a:lnTo>
                    <a:pt x="1082786" y="590105"/>
                  </a:lnTo>
                  <a:lnTo>
                    <a:pt x="1100516" y="545752"/>
                  </a:lnTo>
                  <a:lnTo>
                    <a:pt x="1106065" y="499092"/>
                  </a:lnTo>
                  <a:lnTo>
                    <a:pt x="1099459" y="452568"/>
                  </a:lnTo>
                  <a:lnTo>
                    <a:pt x="1080728" y="408622"/>
                  </a:lnTo>
                  <a:lnTo>
                    <a:pt x="891295" y="88963"/>
                  </a:lnTo>
                  <a:lnTo>
                    <a:pt x="861748" y="51422"/>
                  </a:lnTo>
                  <a:lnTo>
                    <a:pt x="824114" y="23283"/>
                  </a:lnTo>
                  <a:lnTo>
                    <a:pt x="780519" y="5744"/>
                  </a:lnTo>
                  <a:lnTo>
                    <a:pt x="7330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465120" y="2564239"/>
              <a:ext cx="1055370" cy="966469"/>
            </a:xfrm>
            <a:custGeom>
              <a:avLst/>
              <a:gdLst/>
              <a:ahLst/>
              <a:cxnLst/>
              <a:rect l="l" t="t" r="r" b="b"/>
              <a:pathLst>
                <a:path w="1055370" h="966470">
                  <a:moveTo>
                    <a:pt x="694866" y="0"/>
                  </a:moveTo>
                  <a:lnTo>
                    <a:pt x="348969" y="3924"/>
                  </a:lnTo>
                  <a:lnTo>
                    <a:pt x="301689" y="10744"/>
                  </a:lnTo>
                  <a:lnTo>
                    <a:pt x="258505" y="29268"/>
                  </a:lnTo>
                  <a:lnTo>
                    <a:pt x="221519" y="58254"/>
                  </a:lnTo>
                  <a:lnTo>
                    <a:pt x="192835" y="96456"/>
                  </a:lnTo>
                  <a:lnTo>
                    <a:pt x="23277" y="397967"/>
                  </a:lnTo>
                  <a:lnTo>
                    <a:pt x="5546" y="442327"/>
                  </a:lnTo>
                  <a:lnTo>
                    <a:pt x="0" y="488989"/>
                  </a:lnTo>
                  <a:lnTo>
                    <a:pt x="6609" y="535511"/>
                  </a:lnTo>
                  <a:lnTo>
                    <a:pt x="25347" y="579450"/>
                  </a:lnTo>
                  <a:lnTo>
                    <a:pt x="201687" y="877049"/>
                  </a:lnTo>
                  <a:lnTo>
                    <a:pt x="231235" y="914582"/>
                  </a:lnTo>
                  <a:lnTo>
                    <a:pt x="268873" y="942717"/>
                  </a:lnTo>
                  <a:lnTo>
                    <a:pt x="312468" y="960256"/>
                  </a:lnTo>
                  <a:lnTo>
                    <a:pt x="359891" y="966000"/>
                  </a:lnTo>
                  <a:lnTo>
                    <a:pt x="705788" y="962075"/>
                  </a:lnTo>
                  <a:lnTo>
                    <a:pt x="753067" y="955256"/>
                  </a:lnTo>
                  <a:lnTo>
                    <a:pt x="796251" y="936732"/>
                  </a:lnTo>
                  <a:lnTo>
                    <a:pt x="833238" y="907751"/>
                  </a:lnTo>
                  <a:lnTo>
                    <a:pt x="861922" y="869556"/>
                  </a:lnTo>
                  <a:lnTo>
                    <a:pt x="1031479" y="568032"/>
                  </a:lnTo>
                  <a:lnTo>
                    <a:pt x="1049210" y="523677"/>
                  </a:lnTo>
                  <a:lnTo>
                    <a:pt x="1054757" y="477015"/>
                  </a:lnTo>
                  <a:lnTo>
                    <a:pt x="1048147" y="430490"/>
                  </a:lnTo>
                  <a:lnTo>
                    <a:pt x="1029409" y="386549"/>
                  </a:lnTo>
                  <a:lnTo>
                    <a:pt x="853070" y="88950"/>
                  </a:lnTo>
                  <a:lnTo>
                    <a:pt x="823521" y="51417"/>
                  </a:lnTo>
                  <a:lnTo>
                    <a:pt x="785883" y="23282"/>
                  </a:lnTo>
                  <a:lnTo>
                    <a:pt x="742288" y="5743"/>
                  </a:lnTo>
                  <a:lnTo>
                    <a:pt x="694866" y="0"/>
                  </a:lnTo>
                  <a:close/>
                </a:path>
              </a:pathLst>
            </a:custGeom>
            <a:solidFill>
              <a:srgbClr val="F15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5093840" y="3556674"/>
            <a:ext cx="65595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-450" dirty="0">
                <a:solidFill>
                  <a:srgbClr val="FFFFFF"/>
                </a:solidFill>
                <a:latin typeface="Trebuchet MS"/>
                <a:cs typeface="Trebuchet MS"/>
              </a:rPr>
              <a:t>30</a:t>
            </a:r>
            <a:r>
              <a:rPr sz="2300" b="1" spc="-3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300" b="1" spc="-500" dirty="0">
                <a:solidFill>
                  <a:srgbClr val="FFFFFF"/>
                </a:solidFill>
                <a:latin typeface="Trebuchet MS"/>
                <a:cs typeface="Trebuchet MS"/>
              </a:rPr>
              <a:t>HRS</a:t>
            </a:r>
            <a:endParaRPr sz="2300">
              <a:latin typeface="Trebuchet MS"/>
              <a:cs typeface="Trebuchet MS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073290" y="3491036"/>
            <a:ext cx="70802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b="1" spc="-210" dirty="0">
                <a:solidFill>
                  <a:srgbClr val="FFFFFF"/>
                </a:solidFill>
                <a:latin typeface="Trebuchet MS"/>
                <a:cs typeface="Trebuchet MS"/>
              </a:rPr>
              <a:t>COURSE</a:t>
            </a:r>
            <a:r>
              <a:rPr sz="950" b="1" spc="-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950" b="1" spc="-204" dirty="0">
                <a:solidFill>
                  <a:srgbClr val="FFFFFF"/>
                </a:solidFill>
                <a:latin typeface="Trebuchet MS"/>
                <a:cs typeface="Trebuchet MS"/>
              </a:rPr>
              <a:t>DURATION</a:t>
            </a:r>
            <a:endParaRPr sz="950">
              <a:latin typeface="Trebuchet MS"/>
              <a:cs typeface="Trebuchet MS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33567" y="4817821"/>
            <a:ext cx="1774825" cy="190500"/>
          </a:xfrm>
          <a:prstGeom prst="rect">
            <a:avLst/>
          </a:prstGeom>
          <a:solidFill>
            <a:srgbClr val="F15726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1500"/>
              </a:lnSpc>
            </a:pPr>
            <a:r>
              <a:rPr sz="1500" b="1" spc="-35" dirty="0">
                <a:solidFill>
                  <a:srgbClr val="FFFFFF"/>
                </a:solidFill>
                <a:latin typeface="Arial"/>
                <a:cs typeface="Arial"/>
              </a:rPr>
              <a:t>Course</a:t>
            </a:r>
            <a:r>
              <a:rPr sz="15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FFFFFF"/>
                </a:solidFill>
                <a:latin typeface="Arial"/>
                <a:cs typeface="Arial"/>
              </a:rPr>
              <a:t>objective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482050" y="3146969"/>
            <a:ext cx="1159510" cy="365125"/>
            <a:chOff x="482050" y="3146969"/>
            <a:chExt cx="1159510" cy="365125"/>
          </a:xfrm>
        </p:grpSpPr>
        <p:sp>
          <p:nvSpPr>
            <p:cNvPr id="62" name="object 62"/>
            <p:cNvSpPr/>
            <p:nvPr/>
          </p:nvSpPr>
          <p:spPr>
            <a:xfrm>
              <a:off x="1601546" y="3275203"/>
              <a:ext cx="40005" cy="236854"/>
            </a:xfrm>
            <a:custGeom>
              <a:avLst/>
              <a:gdLst/>
              <a:ahLst/>
              <a:cxnLst/>
              <a:rect l="l" t="t" r="r" b="b"/>
              <a:pathLst>
                <a:path w="40005" h="236854">
                  <a:moveTo>
                    <a:pt x="39750" y="0"/>
                  </a:moveTo>
                  <a:lnTo>
                    <a:pt x="0" y="0"/>
                  </a:lnTo>
                  <a:lnTo>
                    <a:pt x="0" y="236766"/>
                  </a:lnTo>
                  <a:lnTo>
                    <a:pt x="39750" y="236766"/>
                  </a:lnTo>
                  <a:lnTo>
                    <a:pt x="39750" y="0"/>
                  </a:lnTo>
                  <a:close/>
                </a:path>
              </a:pathLst>
            </a:custGeom>
            <a:solidFill>
              <a:srgbClr val="1B19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798655" y="3146969"/>
              <a:ext cx="212725" cy="153035"/>
            </a:xfrm>
            <a:custGeom>
              <a:avLst/>
              <a:gdLst/>
              <a:ahLst/>
              <a:cxnLst/>
              <a:rect l="l" t="t" r="r" b="b"/>
              <a:pathLst>
                <a:path w="212725" h="153035">
                  <a:moveTo>
                    <a:pt x="0" y="0"/>
                  </a:moveTo>
                  <a:lnTo>
                    <a:pt x="172034" y="152895"/>
                  </a:lnTo>
                  <a:lnTo>
                    <a:pt x="212394" y="493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15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482050" y="3196301"/>
              <a:ext cx="529590" cy="126364"/>
            </a:xfrm>
            <a:custGeom>
              <a:avLst/>
              <a:gdLst/>
              <a:ahLst/>
              <a:cxnLst/>
              <a:rect l="l" t="t" r="r" b="b"/>
              <a:pathLst>
                <a:path w="529590" h="126364">
                  <a:moveTo>
                    <a:pt x="529005" y="0"/>
                  </a:moveTo>
                  <a:lnTo>
                    <a:pt x="0" y="78905"/>
                  </a:lnTo>
                  <a:lnTo>
                    <a:pt x="529005" y="126225"/>
                  </a:lnTo>
                  <a:lnTo>
                    <a:pt x="529005" y="0"/>
                  </a:lnTo>
                  <a:close/>
                </a:path>
              </a:pathLst>
            </a:custGeom>
            <a:solidFill>
              <a:srgbClr val="263D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" name="object 67"/>
          <p:cNvSpPr txBox="1"/>
          <p:nvPr/>
        </p:nvSpPr>
        <p:spPr>
          <a:xfrm>
            <a:off x="421458" y="6656450"/>
            <a:ext cx="1630045" cy="190500"/>
          </a:xfrm>
          <a:prstGeom prst="rect">
            <a:avLst/>
          </a:prstGeom>
          <a:solidFill>
            <a:srgbClr val="F15726"/>
          </a:solidFill>
        </p:spPr>
        <p:txBody>
          <a:bodyPr vert="horz" wrap="square" lIns="0" tIns="0" rIns="0" bIns="0" rtlCol="0">
            <a:spAutoFit/>
          </a:bodyPr>
          <a:lstStyle/>
          <a:p>
            <a:pPr marL="66040">
              <a:lnSpc>
                <a:spcPts val="1500"/>
              </a:lnSpc>
            </a:pPr>
            <a:r>
              <a:rPr sz="1500" b="1" spc="-35" dirty="0">
                <a:solidFill>
                  <a:srgbClr val="FFFFFF"/>
                </a:solidFill>
                <a:latin typeface="Arial"/>
                <a:cs typeface="Arial"/>
              </a:rPr>
              <a:t>Course</a:t>
            </a:r>
            <a:r>
              <a:rPr sz="15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FFFFFF"/>
                </a:solidFill>
                <a:latin typeface="Arial"/>
                <a:cs typeface="Arial"/>
              </a:rPr>
              <a:t>outcome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482053" y="3275203"/>
            <a:ext cx="1078865" cy="236854"/>
          </a:xfrm>
          <a:prstGeom prst="rect">
            <a:avLst/>
          </a:prstGeom>
          <a:solidFill>
            <a:srgbClr val="F15726"/>
          </a:solidFill>
        </p:spPr>
        <p:txBody>
          <a:bodyPr vert="horz" wrap="square" lIns="0" tIns="0" rIns="0" bIns="0" rtlCol="0">
            <a:spAutoFit/>
          </a:bodyPr>
          <a:lstStyle/>
          <a:p>
            <a:pPr marL="79375">
              <a:lnSpc>
                <a:spcPts val="1710"/>
              </a:lnSpc>
            </a:pPr>
            <a:r>
              <a:rPr sz="1550" b="1" spc="-10" dirty="0">
                <a:solidFill>
                  <a:srgbClr val="FFFFFF"/>
                </a:solidFill>
                <a:latin typeface="Arial"/>
                <a:cs typeface="Arial"/>
              </a:rPr>
              <a:t>Modules</a:t>
            </a:r>
            <a:endParaRPr sz="1550">
              <a:latin typeface="Arial"/>
              <a:cs typeface="Arial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6228265" y="2453837"/>
            <a:ext cx="1332230" cy="1199515"/>
            <a:chOff x="6228265" y="2453837"/>
            <a:chExt cx="1332230" cy="1199515"/>
          </a:xfrm>
        </p:grpSpPr>
        <p:sp>
          <p:nvSpPr>
            <p:cNvPr id="71" name="object 71"/>
            <p:cNvSpPr/>
            <p:nvPr/>
          </p:nvSpPr>
          <p:spPr>
            <a:xfrm>
              <a:off x="6228265" y="2453837"/>
              <a:ext cx="1332230" cy="624205"/>
            </a:xfrm>
            <a:custGeom>
              <a:avLst/>
              <a:gdLst/>
              <a:ahLst/>
              <a:cxnLst/>
              <a:rect l="l" t="t" r="r" b="b"/>
              <a:pathLst>
                <a:path w="1332229" h="624205">
                  <a:moveTo>
                    <a:pt x="1331734" y="0"/>
                  </a:moveTo>
                  <a:lnTo>
                    <a:pt x="0" y="546011"/>
                  </a:lnTo>
                  <a:lnTo>
                    <a:pt x="1331734" y="623747"/>
                  </a:lnTo>
                  <a:lnTo>
                    <a:pt x="1331734" y="0"/>
                  </a:lnTo>
                  <a:close/>
                </a:path>
              </a:pathLst>
            </a:custGeom>
            <a:solidFill>
              <a:srgbClr val="81818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6228265" y="2884659"/>
              <a:ext cx="1332230" cy="768350"/>
            </a:xfrm>
            <a:custGeom>
              <a:avLst/>
              <a:gdLst/>
              <a:ahLst/>
              <a:cxnLst/>
              <a:rect l="l" t="t" r="r" b="b"/>
              <a:pathLst>
                <a:path w="1332230" h="768350">
                  <a:moveTo>
                    <a:pt x="750800" y="0"/>
                  </a:moveTo>
                  <a:lnTo>
                    <a:pt x="698487" y="2908"/>
                  </a:lnTo>
                  <a:lnTo>
                    <a:pt x="646800" y="8926"/>
                  </a:lnTo>
                  <a:lnTo>
                    <a:pt x="542700" y="21642"/>
                  </a:lnTo>
                  <a:lnTo>
                    <a:pt x="490569" y="28384"/>
                  </a:lnTo>
                  <a:lnTo>
                    <a:pt x="438573" y="35412"/>
                  </a:lnTo>
                  <a:lnTo>
                    <a:pt x="386853" y="42748"/>
                  </a:lnTo>
                  <a:lnTo>
                    <a:pt x="335551" y="50414"/>
                  </a:lnTo>
                  <a:lnTo>
                    <a:pt x="284807" y="58432"/>
                  </a:lnTo>
                  <a:lnTo>
                    <a:pt x="234764" y="66825"/>
                  </a:lnTo>
                  <a:lnTo>
                    <a:pt x="185562" y="75615"/>
                  </a:lnTo>
                  <a:lnTo>
                    <a:pt x="137344" y="84824"/>
                  </a:lnTo>
                  <a:lnTo>
                    <a:pt x="90250" y="94474"/>
                  </a:lnTo>
                  <a:lnTo>
                    <a:pt x="44421" y="104589"/>
                  </a:lnTo>
                  <a:lnTo>
                    <a:pt x="0" y="115189"/>
                  </a:lnTo>
                  <a:lnTo>
                    <a:pt x="0" y="649897"/>
                  </a:lnTo>
                  <a:lnTo>
                    <a:pt x="1331734" y="768337"/>
                  </a:lnTo>
                  <a:lnTo>
                    <a:pt x="1331734" y="183616"/>
                  </a:lnTo>
                  <a:lnTo>
                    <a:pt x="1290824" y="183284"/>
                  </a:lnTo>
                  <a:lnTo>
                    <a:pt x="1250983" y="177468"/>
                  </a:lnTo>
                  <a:lnTo>
                    <a:pt x="1211921" y="167048"/>
                  </a:lnTo>
                  <a:lnTo>
                    <a:pt x="1173349" y="152902"/>
                  </a:lnTo>
                  <a:lnTo>
                    <a:pt x="1134976" y="135911"/>
                  </a:lnTo>
                  <a:lnTo>
                    <a:pt x="1096514" y="116953"/>
                  </a:lnTo>
                  <a:lnTo>
                    <a:pt x="1018161" y="76654"/>
                  </a:lnTo>
                  <a:lnTo>
                    <a:pt x="977689" y="57071"/>
                  </a:lnTo>
                  <a:lnTo>
                    <a:pt x="935969" y="39039"/>
                  </a:lnTo>
                  <a:lnTo>
                    <a:pt x="892710" y="23437"/>
                  </a:lnTo>
                  <a:lnTo>
                    <a:pt x="847622" y="11143"/>
                  </a:lnTo>
                  <a:lnTo>
                    <a:pt x="800415" y="3038"/>
                  </a:lnTo>
                  <a:lnTo>
                    <a:pt x="750800" y="0"/>
                  </a:lnTo>
                  <a:close/>
                </a:path>
              </a:pathLst>
            </a:custGeom>
            <a:solidFill>
              <a:srgbClr val="F15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3" name="object 73"/>
          <p:cNvSpPr txBox="1"/>
          <p:nvPr/>
        </p:nvSpPr>
        <p:spPr>
          <a:xfrm>
            <a:off x="6414491" y="3036884"/>
            <a:ext cx="1044575" cy="48577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ctr">
              <a:lnSpc>
                <a:spcPts val="720"/>
              </a:lnSpc>
              <a:spcBef>
                <a:spcPts val="110"/>
              </a:spcBef>
            </a:pP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AY</a:t>
            </a:r>
            <a:endParaRPr sz="800" dirty="0">
              <a:latin typeface="Arial"/>
              <a:cs typeface="Arial"/>
            </a:endParaRPr>
          </a:p>
          <a:p>
            <a:pPr algn="ctr">
              <a:lnSpc>
                <a:spcPts val="1535"/>
              </a:lnSpc>
            </a:pPr>
            <a:r>
              <a:rPr sz="1600" b="1" dirty="0" smtClean="0">
                <a:solidFill>
                  <a:srgbClr val="FFFFFF"/>
                </a:solidFill>
                <a:latin typeface="Arial"/>
                <a:cs typeface="Arial"/>
              </a:rPr>
              <a:t>202</a:t>
            </a:r>
            <a:r>
              <a:rPr lang="en-IN" sz="1600" b="1" dirty="0">
                <a:solidFill>
                  <a:srgbClr val="FFFFFF"/>
                </a:solidFill>
                <a:latin typeface="Arial"/>
                <a:cs typeface="Arial"/>
              </a:rPr>
              <a:t>6</a:t>
            </a:r>
            <a:r>
              <a:rPr sz="1600" b="1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1600" b="1" spc="-20" dirty="0" smtClean="0">
                <a:solidFill>
                  <a:srgbClr val="FFFFFF"/>
                </a:solidFill>
                <a:latin typeface="Arial"/>
                <a:cs typeface="Arial"/>
              </a:rPr>
              <a:t>202</a:t>
            </a:r>
            <a:r>
              <a:rPr lang="en-IN" sz="1600" b="1" spc="-20" dirty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ts val="1355"/>
              </a:lnSpc>
            </a:pPr>
            <a:r>
              <a:rPr sz="1250" b="1" spc="-10" dirty="0">
                <a:solidFill>
                  <a:srgbClr val="FFFFFF"/>
                </a:solidFill>
                <a:latin typeface="Arial"/>
                <a:cs typeface="Arial"/>
              </a:rPr>
              <a:t>B.Pharm.</a:t>
            </a:r>
            <a:endParaRPr sz="1250" dirty="0">
              <a:latin typeface="Arial"/>
              <a:cs typeface="Arial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6210791" y="2982883"/>
            <a:ext cx="90805" cy="553720"/>
          </a:xfrm>
          <a:custGeom>
            <a:avLst/>
            <a:gdLst/>
            <a:ahLst/>
            <a:cxnLst/>
            <a:rect l="l" t="t" r="r" b="b"/>
            <a:pathLst>
              <a:path w="90804" h="553720">
                <a:moveTo>
                  <a:pt x="90309" y="0"/>
                </a:moveTo>
                <a:lnTo>
                  <a:pt x="0" y="21005"/>
                </a:lnTo>
                <a:lnTo>
                  <a:pt x="0" y="553529"/>
                </a:lnTo>
                <a:lnTo>
                  <a:pt x="85013" y="545973"/>
                </a:lnTo>
                <a:lnTo>
                  <a:pt x="90309" y="0"/>
                </a:lnTo>
                <a:close/>
              </a:path>
            </a:pathLst>
          </a:custGeom>
          <a:solidFill>
            <a:srgbClr val="1B19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4999159" y="9230710"/>
            <a:ext cx="1784967" cy="627736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73050">
              <a:lnSpc>
                <a:spcPct val="100000"/>
              </a:lnSpc>
              <a:spcBef>
                <a:spcPts val="675"/>
              </a:spcBef>
            </a:pPr>
            <a:r>
              <a:rPr lang="en-IN" sz="1100" b="1" spc="140" dirty="0">
                <a:solidFill>
                  <a:srgbClr val="F15726"/>
                </a:solidFill>
                <a:latin typeface="Trebuchet MS"/>
                <a:cs typeface="Trebuchet MS"/>
              </a:rPr>
              <a:t>A</a:t>
            </a:r>
            <a:r>
              <a:rPr lang="en-IN" sz="1100" b="1" spc="140" dirty="0" smtClean="0">
                <a:solidFill>
                  <a:srgbClr val="F15726"/>
                </a:solidFill>
                <a:latin typeface="Trebuchet MS"/>
                <a:cs typeface="Trebuchet MS"/>
              </a:rPr>
              <a:t>GENCY</a:t>
            </a:r>
            <a:endParaRPr sz="11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lang="en-IN" sz="2000" spc="-40" dirty="0" smtClean="0">
                <a:solidFill>
                  <a:srgbClr val="323F87"/>
                </a:solidFill>
                <a:latin typeface="Arial Black"/>
                <a:cs typeface="Arial Black"/>
              </a:rPr>
              <a:t>Six ladder</a:t>
            </a:r>
            <a:endParaRPr sz="2000" dirty="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204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Arial MT</vt:lpstr>
      <vt:lpstr>Calibri</vt:lpstr>
      <vt:lpstr>Tahoma</vt:lpstr>
      <vt:lpstr>Times New Roman</vt:lpstr>
      <vt:lpstr>Trebuchet MS</vt:lpstr>
      <vt:lpstr>Wingdings</vt:lpstr>
      <vt:lpstr>Office Theme</vt:lpstr>
      <vt:lpstr>School of Pharmaceutical Sciences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11.SOPS VAP of Brochure 2023_24</dc:title>
  <dc:creator>staff</dc:creator>
  <cp:lastModifiedBy>staff</cp:lastModifiedBy>
  <cp:revision>5</cp:revision>
  <dcterms:created xsi:type="dcterms:W3CDTF">2025-01-14T10:35:12Z</dcterms:created>
  <dcterms:modified xsi:type="dcterms:W3CDTF">2026-07-03T09:46:32Z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2024-05-17T00:00:00Z</vt:filetime>
  </property>
  <property fmtid="{D5CDD505-2E9C-101B-9397-08002B2CF9AE}" pid="3" name="Creator">
    <vt:lpwstr>Adobe Illustrator 28.5 (Windows)</vt:lpwstr>
  </property>
  <property fmtid="{D5CDD505-2E9C-101B-9397-08002B2CF9AE}" pid="4" name="LastSaved">
    <vt:filetime>2025-01-14T00:00:00Z</vt:filetime>
  </property>
  <property fmtid="{D5CDD505-2E9C-101B-9397-08002B2CF9AE}" pid="5" name="Producer">
    <vt:lpwstr>Adobe PDF library 17.00</vt:lpwstr>
  </property>
</Properties>
</file>